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36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3/14/2016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52800" y="35739"/>
            <a:ext cx="2123888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StringBuffer – </a:t>
            </a:r>
            <a:r>
              <a:rPr lang="en-US" sz="1200" dirty="0" smtClean="0"/>
              <a:t>charAt </a:t>
            </a:r>
            <a:r>
              <a:rPr lang="en-US" sz="1200" dirty="0" smtClean="0"/>
              <a:t>method</a:t>
            </a:r>
            <a:endParaRPr lang="en-US" sz="1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448828"/>
              </p:ext>
            </p:extLst>
          </p:nvPr>
        </p:nvGraphicFramePr>
        <p:xfrm>
          <a:off x="534115" y="609600"/>
          <a:ext cx="8170646" cy="1361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18685"/>
                <a:gridCol w="53519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Method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Description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public char charAt(int index)</a:t>
                      </a:r>
                      <a:endParaRPr lang="en-US" sz="1200" dirty="0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 </a:t>
                      </a:r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char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value in this sequence at the specified index. The first </a:t>
                      </a:r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char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value is at index </a:t>
                      </a:r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the next at index </a:t>
                      </a:r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 so on, as in array indexing.</a:t>
                      </a:r>
                    </a:p>
                    <a:p>
                      <a:endParaRPr lang="en-US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dirty="0" smtClean="0"/>
                        <a:t>The index argument must be greater than or equal to 0, and less than the length of this sequence.</a:t>
                      </a:r>
                      <a:endParaRPr lang="en-US" sz="1200" dirty="0"/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59886"/>
              </p:ext>
            </p:extLst>
          </p:nvPr>
        </p:nvGraphicFramePr>
        <p:xfrm>
          <a:off x="1679603" y="2665142"/>
          <a:ext cx="6095999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998784" y="3122342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3751384" y="3122342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651403" y="3122342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508653" y="3122342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65903" y="3112817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7242203" y="3122342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898803" y="3122342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35" name="Rectangular Callout 34"/>
          <p:cNvSpPr/>
          <p:nvPr/>
        </p:nvSpPr>
        <p:spPr>
          <a:xfrm>
            <a:off x="1295399" y="3808142"/>
            <a:ext cx="1070003" cy="381000"/>
          </a:xfrm>
          <a:prstGeom prst="wedgeRectCallout">
            <a:avLst>
              <a:gd name="adj1" fmla="val 26578"/>
              <a:gd name="adj2" fmla="val -160432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Starting Index</a:t>
            </a:r>
            <a:endParaRPr lang="en-US" sz="1200" dirty="0"/>
          </a:p>
        </p:txBody>
      </p:sp>
      <p:sp>
        <p:nvSpPr>
          <p:cNvPr id="36" name="Rectangular Callout 35"/>
          <p:cNvSpPr/>
          <p:nvPr/>
        </p:nvSpPr>
        <p:spPr>
          <a:xfrm>
            <a:off x="6915831" y="3931967"/>
            <a:ext cx="1161369" cy="333375"/>
          </a:xfrm>
          <a:prstGeom prst="wedgeRectCallout">
            <a:avLst>
              <a:gd name="adj1" fmla="val -10217"/>
              <a:gd name="adj2" fmla="val -19442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Ending Index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4037160" y="3834417"/>
            <a:ext cx="1036759" cy="46166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charAt(3</a:t>
            </a:r>
            <a:r>
              <a:rPr lang="en-US" sz="1200" dirty="0" smtClean="0"/>
              <a:t>) = c</a:t>
            </a:r>
          </a:p>
          <a:p>
            <a:r>
              <a:rPr lang="en-US" sz="1200" dirty="0" smtClean="0"/>
              <a:t>charAt(5) = 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73671</TotalTime>
  <Words>36</Words>
  <Application>Microsoft Office PowerPoint</Application>
  <PresentationFormat>Custom</PresentationFormat>
  <Paragraphs>26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6651</cp:revision>
  <dcterms:created xsi:type="dcterms:W3CDTF">2006-08-16T00:00:00Z</dcterms:created>
  <dcterms:modified xsi:type="dcterms:W3CDTF">2016-03-14T13:17:56Z</dcterms:modified>
</cp:coreProperties>
</file>