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0" r:id="rId2"/>
    <p:sldId id="41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6216"/>
            <a:ext cx="24383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Conversion Methods, </a:t>
            </a:r>
            <a:r>
              <a:rPr lang="en-US" sz="1200" dirty="0"/>
              <a:t>Integer</a:t>
            </a:r>
            <a:r>
              <a:rPr lang="en-US" sz="1200" dirty="0"/>
              <a:t> Class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975" y="465137"/>
            <a:ext cx="8680581" cy="60016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Each </a:t>
            </a:r>
            <a:r>
              <a:rPr lang="en-US" sz="1100" dirty="0"/>
              <a:t>Number</a:t>
            </a:r>
            <a:r>
              <a:rPr lang="en-US" sz="1100" dirty="0"/>
              <a:t> </a:t>
            </a:r>
            <a:r>
              <a:rPr lang="en-US" sz="1100" dirty="0" smtClean="0"/>
              <a:t>class(i.e. Integer, Long etc)  </a:t>
            </a:r>
            <a:r>
              <a:rPr lang="en-US" sz="1100" dirty="0"/>
              <a:t>contains other methods that are useful for converting numbers to and from strings and for converting </a:t>
            </a:r>
            <a:endParaRPr lang="en-US" sz="1100" dirty="0" smtClean="0"/>
          </a:p>
          <a:p>
            <a:r>
              <a:rPr lang="en-US" sz="1100" dirty="0" smtClean="0"/>
              <a:t>between </a:t>
            </a:r>
            <a:r>
              <a:rPr lang="en-US" sz="1100" dirty="0"/>
              <a:t>number systems. </a:t>
            </a:r>
            <a:r>
              <a:rPr lang="en-US" sz="1100" dirty="0" smtClean="0"/>
              <a:t>The </a:t>
            </a:r>
            <a:r>
              <a:rPr lang="en-US" sz="1100" dirty="0"/>
              <a:t>following </a:t>
            </a:r>
            <a:r>
              <a:rPr lang="en-US" sz="1100" dirty="0" smtClean="0"/>
              <a:t>table </a:t>
            </a:r>
            <a:r>
              <a:rPr lang="en-US" sz="1100" dirty="0"/>
              <a:t>lists these methods in </a:t>
            </a:r>
            <a:r>
              <a:rPr lang="en-US" sz="1100" dirty="0" smtClean="0"/>
              <a:t>the Integer</a:t>
            </a:r>
            <a:r>
              <a:rPr lang="en-US" sz="1100" dirty="0"/>
              <a:t> class. Methods for the other </a:t>
            </a:r>
            <a:r>
              <a:rPr lang="en-US" sz="1100" dirty="0"/>
              <a:t>Number</a:t>
            </a:r>
            <a:r>
              <a:rPr lang="en-US" sz="1100" dirty="0"/>
              <a:t> subclasses </a:t>
            </a:r>
            <a:r>
              <a:rPr lang="en-US" sz="1100" dirty="0" smtClean="0"/>
              <a:t>(i.e. Byte, Short etc)</a:t>
            </a:r>
          </a:p>
          <a:p>
            <a:r>
              <a:rPr lang="en-US" sz="1100" dirty="0" smtClean="0"/>
              <a:t>are </a:t>
            </a:r>
            <a:r>
              <a:rPr lang="en-US" sz="1100" dirty="0"/>
              <a:t>similar</a:t>
            </a:r>
            <a:endParaRPr lang="en-US" sz="11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6839"/>
              </p:ext>
            </p:extLst>
          </p:nvPr>
        </p:nvGraphicFramePr>
        <p:xfrm>
          <a:off x="336550" y="1142999"/>
          <a:ext cx="8360260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8970"/>
                <a:gridCol w="5971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Integer decode(String 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Decodes a string into an integer. Can accept string representations of decimal, octal, or hexadecimal numbers as input.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int parseInt(String 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an integer (decimal only).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int parseInt(String s, int radix)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an integer, given a string representation of decimal, binary, octal, or hexadecimal (radix equals 10, 2, 8, or 16 respectively) numbers as input.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String toString()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 String object representing the value of this Integer.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String toString(int i)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 String object representing the specified integer.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Integer valueOf(int i)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an Integer object holding the value of the specified primitive.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Integer valueOf(String 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an Integer object holding the value of the specified string representation.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Integer valueOf(String s, int radix)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 </a:t>
                      </a:r>
                      <a:r>
                        <a:rPr lang="en-US" sz="1200" dirty="0" smtClean="0"/>
                        <a:t>Integer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holding the integer value of the specified string representation, parsed with the value of radix. For example, if s = "333" and radix = 8, the method returns the base-ten integer equivalent of the octal number 333.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6216"/>
            <a:ext cx="24383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Conversion Methods, </a:t>
            </a:r>
            <a:r>
              <a:rPr lang="en-US" sz="1200" dirty="0"/>
              <a:t>Integer</a:t>
            </a:r>
            <a:r>
              <a:rPr lang="en-US" sz="1200" dirty="0"/>
              <a:t> Class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https://docs.oracle.com/javase/8/docs/api/index.html?java/lang/Integer.html</a:t>
            </a:r>
          </a:p>
        </p:txBody>
      </p:sp>
    </p:spTree>
    <p:extLst>
      <p:ext uri="{BB962C8B-B14F-4D97-AF65-F5344CB8AC3E}">
        <p14:creationId xmlns:p14="http://schemas.microsoft.com/office/powerpoint/2010/main" val="189957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73162</TotalTime>
  <Words>116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6462</cp:revision>
  <dcterms:created xsi:type="dcterms:W3CDTF">2006-08-16T00:00:00Z</dcterms:created>
  <dcterms:modified xsi:type="dcterms:W3CDTF">2016-01-28T08:41:08Z</dcterms:modified>
</cp:coreProperties>
</file>