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216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Custom Exception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755" y="1498938"/>
            <a:ext cx="8475445" cy="1569660"/>
          </a:xfrm>
          <a:prstGeom prst="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If </a:t>
            </a:r>
            <a:r>
              <a:rPr lang="en-US" sz="1200" dirty="0" smtClean="0"/>
              <a:t>you </a:t>
            </a:r>
            <a:r>
              <a:rPr lang="en-US" sz="1200" dirty="0"/>
              <a:t>are creating </a:t>
            </a:r>
            <a:r>
              <a:rPr lang="en-US" sz="1200" dirty="0" smtClean="0"/>
              <a:t>your </a:t>
            </a:r>
            <a:r>
              <a:rPr lang="en-US" sz="1200" dirty="0"/>
              <a:t>own Exception that is known as custom exception or user-defined exception. 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Java </a:t>
            </a:r>
            <a:r>
              <a:rPr lang="en-US" sz="1200" dirty="0"/>
              <a:t>custom exceptions are used to customize the exception according to user need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By the help of custom exception, you can have your own exception and message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Sometimes it is required to develop meaningful exceptions based on application requirements. We can create our own exceptions by extending 'Exception' class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75903</TotalTime>
  <Words>35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7157</cp:revision>
  <dcterms:created xsi:type="dcterms:W3CDTF">2006-08-16T00:00:00Z</dcterms:created>
  <dcterms:modified xsi:type="dcterms:W3CDTF">2016-05-10T13:17:01Z</dcterms:modified>
</cp:coreProperties>
</file>