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copyValueOf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19401" y="3048000"/>
            <a:ext cx="2971799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char[] charArray </a:t>
            </a:r>
            <a:r>
              <a:rPr lang="en-US" sz="1200" b="1" dirty="0" smtClean="0"/>
              <a:t>=</a:t>
            </a:r>
            <a:r>
              <a:rPr lang="en-US" sz="1200" dirty="0" smtClean="0"/>
              <a:t>{ </a:t>
            </a:r>
            <a:r>
              <a:rPr lang="en-US" sz="1200" dirty="0"/>
              <a:t>'H', '</a:t>
            </a:r>
            <a:r>
              <a:rPr lang="en-US" sz="1200" dirty="0"/>
              <a:t>i</a:t>
            </a:r>
            <a:r>
              <a:rPr lang="en-US" sz="1200" dirty="0"/>
              <a:t>' };</a:t>
            </a:r>
          </a:p>
          <a:p>
            <a:endParaRPr lang="en-US" sz="1200" dirty="0"/>
          </a:p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</a:t>
            </a:r>
            <a:r>
              <a:rPr lang="en-US" sz="1200" dirty="0"/>
              <a:t>String.</a:t>
            </a:r>
            <a:r>
              <a:rPr lang="en-US" sz="1200" i="1" dirty="0"/>
              <a:t>copyValueOf</a:t>
            </a:r>
            <a:r>
              <a:rPr lang="en-US" sz="1200" i="1" dirty="0"/>
              <a:t>(</a:t>
            </a:r>
            <a:r>
              <a:rPr lang="en-US" sz="1200" i="1" dirty="0"/>
              <a:t>charArray</a:t>
            </a:r>
            <a:r>
              <a:rPr lang="en-US" sz="1200" i="1" dirty="0"/>
              <a:t>);</a:t>
            </a:r>
          </a:p>
          <a:p>
            <a:r>
              <a:rPr lang="en-US" sz="1200" dirty="0"/>
              <a:t>System.</a:t>
            </a:r>
            <a:r>
              <a:rPr lang="en-US" sz="1200" b="1" i="1" dirty="0"/>
              <a:t>out.println</a:t>
            </a:r>
            <a:r>
              <a:rPr lang="en-US" sz="1200" b="1" i="1" dirty="0"/>
              <a:t>(</a:t>
            </a:r>
            <a:r>
              <a:rPr lang="en-US" sz="1200" b="1" i="1" dirty="0"/>
              <a:t>str</a:t>
            </a:r>
            <a:r>
              <a:rPr lang="en-US" sz="1200" b="1" i="1" dirty="0" smtClean="0"/>
              <a:t>); // “Hi”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03478"/>
              </p:ext>
            </p:extLst>
          </p:nvPr>
        </p:nvGraphicFramePr>
        <p:xfrm>
          <a:off x="211355" y="685800"/>
          <a:ext cx="8627845" cy="101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22445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static String copyValueOf(char[] data)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string representation of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array argument. The contents of the character array are copied; subsequent modification of the character array does not affect the returned string.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74947</TotalTime>
  <Words>40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6818</cp:revision>
  <dcterms:created xsi:type="dcterms:W3CDTF">2006-08-16T00:00:00Z</dcterms:created>
  <dcterms:modified xsi:type="dcterms:W3CDTF">2016-02-25T13:59:12Z</dcterms:modified>
</cp:coreProperties>
</file>