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0" y="42902"/>
            <a:ext cx="2819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Generate </a:t>
            </a:r>
            <a:r>
              <a:rPr lang="en-US" sz="1200" dirty="0" smtClean="0"/>
              <a:t>hashCode()  &amp;  equals() methods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72816</TotalTime>
  <Words>8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6298</cp:revision>
  <dcterms:created xsi:type="dcterms:W3CDTF">2006-08-16T00:00:00Z</dcterms:created>
  <dcterms:modified xsi:type="dcterms:W3CDTF">2015-12-30T09:08:47Z</dcterms:modified>
</cp:coreProperties>
</file>