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844604" y="2362199"/>
            <a:ext cx="4114800" cy="1447800"/>
          </a:xfrm>
          <a:prstGeom prst="round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2060"/>
                </a:solidFill>
              </a:rPr>
              <a:t>System.</a:t>
            </a:r>
            <a:r>
              <a:rPr lang="en-US" sz="1200" b="1" i="1" dirty="0" smtClean="0">
                <a:solidFill>
                  <a:srgbClr val="002060"/>
                </a:solidFill>
              </a:rPr>
              <a:t>out.println</a:t>
            </a:r>
            <a:r>
              <a:rPr lang="en-US" sz="1200" b="1" i="1" dirty="0">
                <a:solidFill>
                  <a:srgbClr val="002060"/>
                </a:solidFill>
              </a:rPr>
              <a:t>("Inside  initializer block.");</a:t>
            </a: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// initialize to 10</a:t>
            </a: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capacity = 10;</a:t>
            </a:r>
          </a:p>
          <a:p>
            <a:r>
              <a:rPr lang="en-US" sz="1200" dirty="0">
                <a:solidFill>
                  <a:srgbClr val="002060"/>
                </a:solidFill>
              </a:rPr>
              <a:t>}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5738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Initializing Instance Members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1123753" y="533400"/>
            <a:ext cx="6550025" cy="1314447"/>
          </a:xfrm>
          <a:prstGeom prst="wedgeRoundRectCallout">
            <a:avLst>
              <a:gd name="adj1" fmla="val -7542"/>
              <a:gd name="adj2" fmla="val 9236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Normally, </a:t>
            </a:r>
            <a:r>
              <a:rPr lang="en-US" sz="1000" dirty="0" smtClean="0"/>
              <a:t>we </a:t>
            </a:r>
            <a:r>
              <a:rPr lang="en-US" sz="1000" dirty="0"/>
              <a:t>would put code to initialize an instance variable in a constructor. There are two alternatives to using a constructor to initialize instance variables: initializer blocks </a:t>
            </a:r>
            <a:r>
              <a:rPr lang="en-US" sz="1000" dirty="0" smtClean="0"/>
              <a:t> and </a:t>
            </a:r>
            <a:r>
              <a:rPr lang="en-US" sz="1000" dirty="0"/>
              <a:t>final methods</a:t>
            </a:r>
            <a:r>
              <a:rPr lang="en-US" sz="10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Initializer blocks for instance variables look just like static initializer blocks, but without the </a:t>
            </a:r>
            <a:r>
              <a:rPr lang="en-US" sz="1000" dirty="0"/>
              <a:t>static</a:t>
            </a:r>
            <a:r>
              <a:rPr lang="en-US" sz="1000" dirty="0"/>
              <a:t> </a:t>
            </a:r>
            <a:r>
              <a:rPr lang="en-US" sz="1000" dirty="0" smtClean="0"/>
              <a:t>keyword.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The Java compiler copies initializer blocks into every constructor. Therefore, this approach can be used to share a block of code between multiple constructors.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216202" y="2047100"/>
            <a:ext cx="112216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initializer block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7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72227</TotalTime>
  <Words>71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6035</cp:revision>
  <dcterms:created xsi:type="dcterms:W3CDTF">2006-08-16T00:00:00Z</dcterms:created>
  <dcterms:modified xsi:type="dcterms:W3CDTF">2015-11-25T08:33:26Z</dcterms:modified>
</cp:coreProperties>
</file>