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8001000" y="1676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7867" y="26216"/>
            <a:ext cx="276385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err="1" smtClean="0"/>
              <a:t>StringBuilder</a:t>
            </a:r>
            <a:r>
              <a:rPr lang="en-US" sz="1200" dirty="0" smtClean="0"/>
              <a:t> </a:t>
            </a:r>
            <a:r>
              <a:rPr lang="en-US" sz="1200" dirty="0" smtClean="0"/>
              <a:t>– ensureCapacity method</a:t>
            </a:r>
            <a:endParaRPr lang="en-US" sz="1200" dirty="0"/>
          </a:p>
        </p:txBody>
      </p:sp>
      <p:sp>
        <p:nvSpPr>
          <p:cNvPr id="11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4" descr="save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56011"/>
              </p:ext>
            </p:extLst>
          </p:nvPr>
        </p:nvGraphicFramePr>
        <p:xfrm>
          <a:off x="450850" y="617538"/>
          <a:ext cx="8170646" cy="2092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6750"/>
                <a:gridCol w="4963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 void ensureCapacity(int minimumCapacity)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Ensures that the capacity is at least equal to the specified minimum. If the current capacity is less than the argument, then a new internal array is allocated with greater capacity. The new capacity is the larger of:</a:t>
                      </a:r>
                      <a:b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ü"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minimumCapacity argument.</a:t>
                      </a:r>
                    </a:p>
                    <a:p>
                      <a:pPr marL="171450" indent="-171450">
                        <a:buFont typeface="Wingdings" pitchFamily="2" charset="2"/>
                        <a:buChar char="ü"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Twice the old capacity, plus 2.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minimumCapacity argument is nonpositive, this method takes no action and simply returns. 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75092</TotalTime>
  <Words>50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6896</cp:revision>
  <dcterms:created xsi:type="dcterms:W3CDTF">2006-08-16T00:00:00Z</dcterms:created>
  <dcterms:modified xsi:type="dcterms:W3CDTF">2016-03-28T13:05:50Z</dcterms:modified>
</cp:coreProperties>
</file>