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8" r:id="rId5"/>
    <p:sldId id="40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0" y="1352549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String 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1352550"/>
            <a:ext cx="25681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0" y="3277241"/>
            <a:ext cx="24919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50" y="3229705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protected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632256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</a:t>
            </a:r>
            <a:r>
              <a:rPr lang="en-US" sz="1100" b="1" dirty="0"/>
              <a:t>f</a:t>
            </a:r>
            <a:r>
              <a:rPr lang="en-US" sz="1100" b="1" dirty="0" smtClean="0"/>
              <a:t>ield/attribute</a:t>
            </a:r>
            <a:r>
              <a:rPr lang="en-US" sz="1100" dirty="0" smtClean="0"/>
              <a:t> level —public</a:t>
            </a:r>
            <a:r>
              <a:rPr lang="en-US" sz="1100" dirty="0"/>
              <a:t>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264866" y="19672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/>
              <a:t>public String 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87755" y="19672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32242" y="16207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5123" y="16207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69865" y="28816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60465" y="2590800"/>
            <a:ext cx="1676400" cy="101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058" y="3754395"/>
            <a:ext cx="452361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21629" y="1759294"/>
            <a:ext cx="1590607" cy="697115"/>
          </a:xfrm>
          <a:prstGeom prst="wedgeRectCallout">
            <a:avLst>
              <a:gd name="adj1" fmla="val 81878"/>
              <a:gd name="adj2" fmla="val 41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155" y="475865"/>
            <a:ext cx="8226424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field/attribute </a:t>
            </a:r>
            <a:r>
              <a:rPr lang="en-US" sz="1200" dirty="0" smtClean="0"/>
              <a:t>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</a:t>
            </a:r>
            <a:r>
              <a:rPr lang="en-US" sz="1200" b="1" dirty="0"/>
              <a:t>field/attribute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254793" y="183754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/>
              <a:t>private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677682" y="183754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22169" y="149104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5050" y="149104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9792" y="275194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50392" y="240544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3985" y="3624645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22275" y="1629544"/>
            <a:ext cx="1680118" cy="697115"/>
          </a:xfrm>
          <a:prstGeom prst="wedgeRectCallout">
            <a:avLst>
              <a:gd name="adj1" fmla="val 74597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7617" y="408807"/>
            <a:ext cx="6101590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b="1" dirty="0"/>
              <a:t>field/attribute</a:t>
            </a:r>
            <a:r>
              <a:rPr lang="en-US" sz="1200" dirty="0"/>
              <a:t> </a:t>
            </a:r>
            <a:r>
              <a:rPr lang="en-US" sz="1200" dirty="0"/>
              <a:t>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42076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42017" y="1870247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protected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64906" y="1870247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909393" y="1523744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2274" y="1523744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7016" y="2784647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616" y="2438144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9393" y="3523993"/>
            <a:ext cx="473681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</a:t>
            </a:r>
            <a:r>
              <a:rPr lang="en-US" sz="1200" dirty="0" smtClean="0"/>
              <a:t>field because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PrekgStudent class 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541" y="1523744"/>
            <a:ext cx="1641476" cy="835613"/>
          </a:xfrm>
          <a:prstGeom prst="wedgeRectCallout">
            <a:avLst>
              <a:gd name="adj1" fmla="val 63572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250" y="408806"/>
            <a:ext cx="71215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the </a:t>
            </a:r>
            <a:r>
              <a:rPr lang="en-US" sz="1200" b="1" dirty="0"/>
              <a:t>field/attribute</a:t>
            </a:r>
            <a:r>
              <a:rPr lang="en-US" sz="1200" dirty="0"/>
              <a:t> </a:t>
            </a:r>
            <a:r>
              <a:rPr lang="en-US" sz="1200" dirty="0"/>
              <a:t>can only be accessed within its own package (as with </a:t>
            </a:r>
            <a:r>
              <a:rPr lang="en-US" sz="1200" b="1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</p:spTree>
    <p:extLst>
      <p:ext uri="{BB962C8B-B14F-4D97-AF65-F5344CB8AC3E}">
        <p14:creationId xmlns:p14="http://schemas.microsoft.com/office/powerpoint/2010/main" val="36389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79516" y="1856346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02405" y="1856346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846892" y="1509843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9773" y="1509843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515" y="2770746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75115" y="2424243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8708" y="3643442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8956" y="1634441"/>
            <a:ext cx="1792190" cy="789802"/>
          </a:xfrm>
          <a:prstGeom prst="wedgeRectCallout">
            <a:avLst>
              <a:gd name="adj1" fmla="val 75876"/>
              <a:gd name="adj2" fmla="val 35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field/attribute</a:t>
            </a:r>
            <a:r>
              <a:rPr lang="en-US" sz="1200" dirty="0" smtClean="0"/>
              <a:t>, </a:t>
            </a:r>
            <a:r>
              <a:rPr lang="en-US" sz="1200" dirty="0"/>
              <a:t>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no </a:t>
            </a:r>
            <a:r>
              <a:rPr lang="en-US" sz="1200" b="1" dirty="0" smtClean="0"/>
              <a:t>modifier </a:t>
            </a:r>
            <a:r>
              <a:rPr lang="en-US" sz="1200" b="1" dirty="0"/>
              <a:t>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dirty="0"/>
              <a:t> 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2776" y="475865"/>
            <a:ext cx="763483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b="1" dirty="0"/>
              <a:t>field/attribute</a:t>
            </a:r>
            <a:r>
              <a:rPr lang="en-US" sz="1200" dirty="0" smtClean="0"/>
              <a:t> </a:t>
            </a:r>
            <a:r>
              <a:rPr lang="en-US" sz="1200" dirty="0" smtClean="0"/>
              <a:t>has </a:t>
            </a:r>
            <a:r>
              <a:rPr lang="en-US" sz="1200" b="1" dirty="0"/>
              <a:t>no modifier </a:t>
            </a:r>
            <a:r>
              <a:rPr lang="en-US" sz="1200" dirty="0"/>
              <a:t>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</p:spTree>
    <p:extLst>
      <p:ext uri="{BB962C8B-B14F-4D97-AF65-F5344CB8AC3E}">
        <p14:creationId xmlns:p14="http://schemas.microsoft.com/office/powerpoint/2010/main" val="2949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72058</TotalTime>
  <Words>416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5896</cp:revision>
  <dcterms:created xsi:type="dcterms:W3CDTF">2006-08-16T00:00:00Z</dcterms:created>
  <dcterms:modified xsi:type="dcterms:W3CDTF">2015-11-20T14:11:06Z</dcterms:modified>
</cp:coreProperties>
</file>