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Abstract class in Java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11355" y="838200"/>
            <a:ext cx="4741645" cy="2667000"/>
          </a:xfrm>
          <a:prstGeom prst="wedgeRoundRectCallout">
            <a:avLst>
              <a:gd name="adj1" fmla="val 70868"/>
              <a:gd name="adj2" fmla="val -30935"/>
              <a:gd name="adj3" fmla="val 16667"/>
            </a:avLst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Abstract classes can also have normal methods with definitions, along with abstract methods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abstract class must have an abstract method.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Abstract classes can have Constructors, Member variables and Normal methods.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Abstract classes are never instantiated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you extend Abstract class with abstract method, you must define the abstract method in the child class, or make the child class abstract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838200"/>
            <a:ext cx="2562225" cy="276225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73044</TotalTime>
  <Words>47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6420</cp:revision>
  <dcterms:created xsi:type="dcterms:W3CDTF">2006-08-16T00:00:00Z</dcterms:created>
  <dcterms:modified xsi:type="dcterms:W3CDTF">2016-01-25T09:34:57Z</dcterms:modified>
</cp:coreProperties>
</file>