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076575" cy="1609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286000" y="990600"/>
            <a:ext cx="2819400" cy="917448"/>
          </a:xfrm>
          <a:prstGeom prst="wedgeRoundRectCallout">
            <a:avLst>
              <a:gd name="adj1" fmla="val -9271"/>
              <a:gd name="adj2" fmla="val 91314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 class that is declared with </a:t>
            </a:r>
            <a:r>
              <a:rPr lang="en-US" sz="1000" dirty="0">
                <a:solidFill>
                  <a:srgbClr val="C00000"/>
                </a:solidFill>
              </a:rPr>
              <a:t>abstract</a:t>
            </a:r>
            <a:r>
              <a:rPr lang="en-US" sz="1000" dirty="0"/>
              <a:t> keyword, is known as </a:t>
            </a:r>
            <a:r>
              <a:rPr lang="en-US" sz="1000" dirty="0">
                <a:solidFill>
                  <a:srgbClr val="C00000"/>
                </a:solidFill>
              </a:rPr>
              <a:t>abstract</a:t>
            </a:r>
            <a:r>
              <a:rPr lang="en-US" sz="1000" dirty="0"/>
              <a:t> class in java.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It </a:t>
            </a:r>
            <a:r>
              <a:rPr lang="en-US" sz="1000" dirty="0"/>
              <a:t>can have </a:t>
            </a:r>
            <a:r>
              <a:rPr lang="en-US" sz="1000" dirty="0">
                <a:solidFill>
                  <a:srgbClr val="C00000"/>
                </a:solidFill>
              </a:rPr>
              <a:t>abstract</a:t>
            </a:r>
            <a:r>
              <a:rPr lang="en-US" sz="1000" dirty="0"/>
              <a:t> and </a:t>
            </a:r>
            <a:r>
              <a:rPr lang="en-US" sz="1000" dirty="0">
                <a:solidFill>
                  <a:srgbClr val="C00000"/>
                </a:solidFill>
              </a:rPr>
              <a:t>non-abstract </a:t>
            </a:r>
            <a:r>
              <a:rPr lang="en-US" sz="1000" dirty="0"/>
              <a:t>methods (method with body).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72903</TotalTime>
  <Words>34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6366</cp:revision>
  <dcterms:created xsi:type="dcterms:W3CDTF">2006-08-16T00:00:00Z</dcterms:created>
  <dcterms:modified xsi:type="dcterms:W3CDTF">2016-01-20T08:39:56Z</dcterms:modified>
</cp:coreProperties>
</file>