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9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066800"/>
            <a:ext cx="3924300" cy="27241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38400" y="42905"/>
            <a:ext cx="464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Catching More Than One Type of Exception with One Exception Handler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191000" y="2057400"/>
            <a:ext cx="4419600" cy="2133600"/>
          </a:xfrm>
          <a:prstGeom prst="wedgeRoundRectCallout">
            <a:avLst>
              <a:gd name="adj1" fmla="val -58938"/>
              <a:gd name="adj2" fmla="val -960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In Java SE 7 and later, a single </a:t>
            </a:r>
            <a:r>
              <a:rPr lang="en-US" sz="1050" dirty="0"/>
              <a:t>catch</a:t>
            </a:r>
            <a:r>
              <a:rPr lang="en-US" sz="1050" dirty="0"/>
              <a:t> block can handle more than one type of exception. This feature can reduce code duplication and lessen the temptation to catch an overly broad exception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In the </a:t>
            </a:r>
            <a:r>
              <a:rPr lang="en-US" sz="1050" dirty="0"/>
              <a:t>catch</a:t>
            </a:r>
            <a:r>
              <a:rPr lang="en-US" sz="1050" dirty="0"/>
              <a:t> clause, specify the types of exceptions that block can handle, and separate each exception type with a vertical bar </a:t>
            </a:r>
            <a:r>
              <a:rPr lang="en-US" sz="1050" dirty="0" smtClean="0"/>
              <a:t>(|)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If </a:t>
            </a:r>
            <a:r>
              <a:rPr lang="en-US" sz="1050" dirty="0"/>
              <a:t>a </a:t>
            </a:r>
            <a:r>
              <a:rPr lang="en-US" sz="1050" dirty="0"/>
              <a:t>catch</a:t>
            </a:r>
            <a:r>
              <a:rPr lang="en-US" sz="1050" dirty="0"/>
              <a:t> block handles more than one exception type, then the </a:t>
            </a:r>
            <a:r>
              <a:rPr lang="en-US" sz="1050" dirty="0"/>
              <a:t>catch</a:t>
            </a:r>
            <a:r>
              <a:rPr lang="en-US" sz="1050" dirty="0"/>
              <a:t> parameter is implicitly </a:t>
            </a:r>
            <a:r>
              <a:rPr lang="en-US" sz="1050" dirty="0"/>
              <a:t>final</a:t>
            </a:r>
            <a:r>
              <a:rPr lang="en-US" sz="1050" dirty="0"/>
              <a:t>. In this example, the </a:t>
            </a:r>
            <a:r>
              <a:rPr lang="en-US" sz="1050" dirty="0"/>
              <a:t>catch</a:t>
            </a:r>
            <a:r>
              <a:rPr lang="en-US" sz="1050" dirty="0"/>
              <a:t> parameter </a:t>
            </a:r>
            <a:r>
              <a:rPr lang="en-US" sz="1050" dirty="0" smtClean="0"/>
              <a:t>exe</a:t>
            </a:r>
            <a:r>
              <a:rPr lang="en-US" sz="1050" dirty="0"/>
              <a:t> is </a:t>
            </a:r>
            <a:r>
              <a:rPr lang="en-US" sz="1050" dirty="0"/>
              <a:t>final</a:t>
            </a:r>
            <a:r>
              <a:rPr lang="en-US" sz="1050" dirty="0"/>
              <a:t> and therefore you cannot assign any values to it within the </a:t>
            </a:r>
            <a:r>
              <a:rPr lang="en-US" sz="1050" dirty="0"/>
              <a:t>catch</a:t>
            </a:r>
            <a:r>
              <a:rPr lang="en-US" sz="1050" dirty="0"/>
              <a:t> block.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461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76172</TotalTime>
  <Words>21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7232</cp:revision>
  <dcterms:created xsi:type="dcterms:W3CDTF">2006-08-16T00:00:00Z</dcterms:created>
  <dcterms:modified xsi:type="dcterms:W3CDTF">2016-05-18T07:43:41Z</dcterms:modified>
</cp:coreProperties>
</file>