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1752600" y="1143000"/>
            <a:ext cx="609583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Use Checked Exception for Recoverable error and Unchecked Exception for programming error</a:t>
            </a:r>
            <a:r>
              <a:rPr lang="en-US" sz="1200" dirty="0" smtClean="0"/>
              <a:t>.</a:t>
            </a:r>
            <a:endParaRPr lang="en-US" sz="1200" dirty="0"/>
          </a:p>
        </p:txBody>
      </p:sp>
      <p:sp>
        <p:nvSpPr>
          <p:cNvPr id="6" name="Rectangle 5"/>
          <p:cNvSpPr/>
          <p:nvPr/>
        </p:nvSpPr>
        <p:spPr>
          <a:xfrm>
            <a:off x="228600" y="1895475"/>
            <a:ext cx="8610600" cy="830997"/>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Choosing between checked and unchecked exception is always been confusing for Java programmers. Checked exceptions ensures that you provide exception handling code for error conditions, which is a way from language to enforcing you for writing robust code, but same time it also add lots of clutter into code and makes it unreadable. Also, it seems reasonable to catch exception and do something if you have alternatives or recovery strategies</a:t>
            </a:r>
            <a:r>
              <a:rPr lang="en-US" sz="1200" dirty="0" smtClean="0"/>
              <a:t>.</a:t>
            </a:r>
            <a:endParaRPr lang="en-US" sz="1200" dirty="0"/>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181350" y="1305699"/>
            <a:ext cx="277909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 Close or release resource in finally block</a:t>
            </a:r>
            <a:endParaRPr lang="en-US" sz="1200" dirty="0"/>
          </a:p>
        </p:txBody>
      </p:sp>
      <p:sp>
        <p:nvSpPr>
          <p:cNvPr id="6" name="Rectangle 5"/>
          <p:cNvSpPr/>
          <p:nvPr/>
        </p:nvSpPr>
        <p:spPr>
          <a:xfrm>
            <a:off x="228600" y="1895475"/>
            <a:ext cx="8610600" cy="646331"/>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This is a well known best practice in Java and quite a standard, while dealing with networking and IO classes. Closing resources in finally block guarantees that precious and scarce resource released properly in case of normal and aborted execution, guaranteed by finally block</a:t>
            </a:r>
            <a:r>
              <a:rPr lang="en-US" sz="1200" dirty="0" smtClean="0"/>
              <a:t>.</a:t>
            </a:r>
            <a:endParaRPr lang="en-US" sz="1200" dirty="0"/>
          </a:p>
        </p:txBody>
      </p:sp>
    </p:spTree>
    <p:extLst>
      <p:ext uri="{BB962C8B-B14F-4D97-AF65-F5344CB8AC3E}">
        <p14:creationId xmlns:p14="http://schemas.microsoft.com/office/powerpoint/2010/main" val="207947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094435" y="1267599"/>
            <a:ext cx="287893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Including cause of Exception in stack-trace</a:t>
            </a:r>
            <a:endParaRPr lang="en-US" sz="1200" dirty="0"/>
          </a:p>
        </p:txBody>
      </p:sp>
      <p:sp>
        <p:nvSpPr>
          <p:cNvPr id="6" name="Rectangle 5"/>
          <p:cNvSpPr/>
          <p:nvPr/>
        </p:nvSpPr>
        <p:spPr>
          <a:xfrm>
            <a:off x="228600" y="1895475"/>
            <a:ext cx="8610600" cy="1015663"/>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Many times Java library and open source code wraps one Exception into another, when one exception is thrown due to result of another exception. Its become extremely important to log or print cause of root exception. Java Exception class provides getCause() method to retrieve cause which can be used to provide more information about root cause of Exception. </a:t>
            </a:r>
            <a:endParaRPr lang="en-US" sz="1200" dirty="0" smtClean="0"/>
          </a:p>
          <a:p>
            <a:endParaRPr lang="en-US" sz="1200" dirty="0"/>
          </a:p>
          <a:p>
            <a:r>
              <a:rPr lang="en-US" sz="1200" dirty="0"/>
              <a:t>Always remember to pass original Exception, into constructor of new Exception, if you are wrapping one exception into another</a:t>
            </a:r>
            <a:r>
              <a:rPr lang="en-US" sz="1200" dirty="0" smtClean="0"/>
              <a:t>.</a:t>
            </a:r>
            <a:endParaRPr lang="en-US" sz="1200" dirty="0"/>
          </a:p>
        </p:txBody>
      </p:sp>
    </p:spTree>
    <p:extLst>
      <p:ext uri="{BB962C8B-B14F-4D97-AF65-F5344CB8AC3E}">
        <p14:creationId xmlns:p14="http://schemas.microsoft.com/office/powerpoint/2010/main" val="64431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971800" y="694551"/>
            <a:ext cx="343972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200" dirty="0"/>
              <a:t>Always provide meaning full message on Exception</a:t>
            </a:r>
            <a:endParaRPr lang="en-US" sz="1200" dirty="0"/>
          </a:p>
        </p:txBody>
      </p:sp>
      <p:sp>
        <p:nvSpPr>
          <p:cNvPr id="6" name="Rectangle 5"/>
          <p:cNvSpPr/>
          <p:nvPr/>
        </p:nvSpPr>
        <p:spPr>
          <a:xfrm>
            <a:off x="238125" y="1295400"/>
            <a:ext cx="8610600" cy="2308324"/>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M</a:t>
            </a:r>
            <a:r>
              <a:rPr lang="en-US" sz="1200" dirty="0" smtClean="0"/>
              <a:t>essage </a:t>
            </a:r>
            <a:r>
              <a:rPr lang="en-US" sz="1200" dirty="0"/>
              <a:t>of Exception is the most important place, where you can point out cause of problem because this is the first place every programmer looks upon. Always try to provide precise and factual information here. For example, compare these two Exception messages for IllegalArgumentException :</a:t>
            </a:r>
          </a:p>
          <a:p>
            <a:r>
              <a:rPr lang="en-US" sz="1200" dirty="0"/>
              <a:t/>
            </a:r>
            <a:br>
              <a:rPr lang="en-US" sz="1200" dirty="0"/>
            </a:br>
            <a:endParaRPr lang="en-US" sz="1200" dirty="0"/>
          </a:p>
          <a:p>
            <a:r>
              <a:rPr lang="en-US" sz="1200" dirty="0">
                <a:solidFill>
                  <a:srgbClr val="C00000"/>
                </a:solidFill>
              </a:rPr>
              <a:t>message 1: "Incorrect argument for method"</a:t>
            </a:r>
          </a:p>
          <a:p>
            <a:r>
              <a:rPr lang="en-US" sz="1200" dirty="0">
                <a:solidFill>
                  <a:srgbClr val="C00000"/>
                </a:solidFill>
              </a:rPr>
              <a:t>message 2: "Illegal value for ${argument}: ${value}</a:t>
            </a:r>
          </a:p>
          <a:p>
            <a:r>
              <a:rPr lang="en-US" sz="1200" dirty="0"/>
              <a:t/>
            </a:r>
            <a:br>
              <a:rPr lang="en-US" sz="1200" dirty="0"/>
            </a:br>
            <a:endParaRPr lang="en-US" sz="1200" dirty="0"/>
          </a:p>
          <a:p>
            <a:r>
              <a:rPr lang="en-US" sz="1200" dirty="0"/>
              <a:t>first one just says that argument is illegal or incorrect, but second one include both name of argument and its illegal value which is important to point out cause of error. Always follow this </a:t>
            </a:r>
            <a:r>
              <a:rPr lang="en-US" sz="1200" i="1" dirty="0"/>
              <a:t>Java best practice</a:t>
            </a:r>
            <a:r>
              <a:rPr lang="en-US" sz="1200" dirty="0"/>
              <a:t>, when writing code for handling exceptions and errors in Java</a:t>
            </a:r>
            <a:r>
              <a:rPr lang="en-US" sz="1200" dirty="0" smtClean="0"/>
              <a:t>.</a:t>
            </a:r>
            <a:endParaRPr lang="en-US" sz="1200" dirty="0"/>
          </a:p>
        </p:txBody>
      </p:sp>
    </p:spTree>
    <p:extLst>
      <p:ext uri="{BB962C8B-B14F-4D97-AF65-F5344CB8AC3E}">
        <p14:creationId xmlns:p14="http://schemas.microsoft.com/office/powerpoint/2010/main" val="174228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471296" y="694551"/>
            <a:ext cx="244073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200" dirty="0"/>
              <a:t>Avoid overusing Checked Exception</a:t>
            </a:r>
            <a:endParaRPr lang="en-US" sz="1200" dirty="0"/>
          </a:p>
        </p:txBody>
      </p:sp>
      <p:sp>
        <p:nvSpPr>
          <p:cNvPr id="6" name="Rectangle 5"/>
          <p:cNvSpPr/>
          <p:nvPr/>
        </p:nvSpPr>
        <p:spPr>
          <a:xfrm>
            <a:off x="238125" y="1295400"/>
            <a:ext cx="8610600" cy="646331"/>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Checked Exception has there advantage in terms of enforcement, but at same time it also litters the code and makes it unreadable by obscuring business logic. You can minimize this by not overusing checked Exception which result in much cleaner code. You can also use newer Java 7 features like one </a:t>
            </a:r>
            <a:r>
              <a:rPr lang="en-US" sz="1200" dirty="0">
                <a:solidFill>
                  <a:srgbClr val="C00000"/>
                </a:solidFill>
              </a:rPr>
              <a:t>catch block for multiple exceptions </a:t>
            </a:r>
            <a:r>
              <a:rPr lang="en-US" sz="1200" dirty="0"/>
              <a:t>and </a:t>
            </a:r>
            <a:r>
              <a:rPr lang="en-US" sz="1200" dirty="0">
                <a:solidFill>
                  <a:srgbClr val="C00000"/>
                </a:solidFill>
              </a:rPr>
              <a:t>automatic resource management</a:t>
            </a:r>
            <a:r>
              <a:rPr lang="en-US" sz="1200" dirty="0"/>
              <a:t>, to remove some duplication</a:t>
            </a:r>
            <a:r>
              <a:rPr lang="en-US" sz="1200" dirty="0" smtClean="0"/>
              <a:t>.</a:t>
            </a:r>
            <a:endParaRPr lang="en-US" sz="1200" dirty="0"/>
          </a:p>
        </p:txBody>
      </p:sp>
    </p:spTree>
    <p:extLst>
      <p:ext uri="{BB962C8B-B14F-4D97-AF65-F5344CB8AC3E}">
        <p14:creationId xmlns:p14="http://schemas.microsoft.com/office/powerpoint/2010/main" val="387885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76810</TotalTime>
  <Words>343</Words>
  <Application>Microsoft Office PowerPoint</Application>
  <PresentationFormat>Custom</PresentationFormat>
  <Paragraphs>27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7390</cp:revision>
  <dcterms:created xsi:type="dcterms:W3CDTF">2006-08-16T00:00:00Z</dcterms:created>
  <dcterms:modified xsi:type="dcterms:W3CDTF">2016-06-08T11:41:04Z</dcterms:modified>
</cp:coreProperties>
</file>