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Serialization </a:t>
            </a:r>
            <a:r>
              <a:rPr lang="en-US" sz="1200" dirty="0" smtClean="0"/>
              <a:t>vs. </a:t>
            </a:r>
            <a:r>
              <a:rPr lang="en-US" sz="1200" dirty="0"/>
              <a:t>Externalization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4264"/>
              </p:ext>
            </p:extLst>
          </p:nvPr>
        </p:nvGraphicFramePr>
        <p:xfrm>
          <a:off x="307975" y="762000"/>
          <a:ext cx="8607426" cy="272351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303713"/>
                <a:gridCol w="4303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effectLst/>
                        </a:rPr>
                        <a:t>Serialization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effectLst/>
                        </a:rPr>
                        <a:t>Externalization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The class needs to implement Serializable Interface.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The class needs to implement Externalizable Interface.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No method needs to be overridden.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readExternal and writeExternal methods must be overidden by the class.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Plain Serialization don't give much control. The whole object graph is serialized.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You can explicitly mention what fields needs to be saved.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serialVersionUID must be defined.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No need of having serialVersionUID.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During deserialization, constructor of Serializable class is not invoked.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During deserialization, No-arg constructor of Externalizable class is invoked.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As the whole object graph is saved, so it has bad performance.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Much better performance than plain Serializable.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81200" y="4086998"/>
            <a:ext cx="51054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Externalizable interface should be preferred over Serializable in most of cases. </a:t>
            </a:r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78610</TotalTime>
  <Words>132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7691</cp:revision>
  <dcterms:created xsi:type="dcterms:W3CDTF">2006-08-16T00:00:00Z</dcterms:created>
  <dcterms:modified xsi:type="dcterms:W3CDTF">2016-09-07T07:59:47Z</dcterms:modified>
</cp:coreProperties>
</file>