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Serializable </a:t>
            </a:r>
            <a:r>
              <a:rPr lang="en-US" sz="1200" dirty="0" smtClean="0"/>
              <a:t>vs. </a:t>
            </a:r>
            <a:r>
              <a:rPr lang="en-US" sz="1200" dirty="0" smtClean="0"/>
              <a:t>Externalizable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43039"/>
              </p:ext>
            </p:extLst>
          </p:nvPr>
        </p:nvGraphicFramePr>
        <p:xfrm>
          <a:off x="307975" y="493713"/>
          <a:ext cx="8607426" cy="41465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73225"/>
                <a:gridCol w="2743200"/>
                <a:gridCol w="41910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Serializable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Externalizable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Methods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It is a marker interface it doesn’t have any method.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It’s not a marker interface.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It has method’s called writeExternal() and readExternal() 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Default Serialization process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YES, Serializable provides its own default serialization process, we just need to implement Serializable interface.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NO, we need </a:t>
                      </a:r>
                      <a:r>
                        <a:rPr lang="en-US" sz="1200" u="none" strike="noStrike" dirty="0" smtClean="0">
                          <a:effectLst/>
                        </a:rPr>
                        <a:t>to override </a:t>
                      </a:r>
                      <a:r>
                        <a:rPr lang="en-US" sz="1200" u="none" strike="noStrike" dirty="0">
                          <a:effectLst/>
                        </a:rPr>
                        <a:t>writeExternal() and readExternal() for serialization process to happen. 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Customize serialization process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We can customize default serialization process by defining following methods in our class &gt;readObject() and writeObject()  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</a:rPr>
                        <a:t>Note</a:t>
                      </a:r>
                      <a:r>
                        <a:rPr lang="en-US" sz="1200" u="none" strike="noStrike" dirty="0">
                          <a:effectLst/>
                        </a:rPr>
                        <a:t>: We are not overriding these methods, we are defining them in our class. 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Serialization process is completely customized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We need to override Externalizable interface’s writeExternal() and readExternal() methods.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Control over Serialization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It provides less control over Serialization as it’s not mandatory to define readObject() and writeObject() methods.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Externalizable provides you great control over serialization process as it is important to override  writeExternal() and readExternal() methods.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Constructor call during deSerialization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Constructor is not called during deSerialization.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Constructor is called during deSerialization.</a:t>
                      </a:r>
                      <a:endParaRPr lang="en-US" sz="1200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78618</TotalTime>
  <Words>165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7692</cp:revision>
  <dcterms:created xsi:type="dcterms:W3CDTF">2006-08-16T00:00:00Z</dcterms:created>
  <dcterms:modified xsi:type="dcterms:W3CDTF">2016-09-07T08:07:48Z</dcterms:modified>
</cp:coreProperties>
</file>