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41325" y="2533650"/>
            <a:ext cx="5016500" cy="2286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598" y="35739"/>
            <a:ext cx="160020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Externalizable in java</a:t>
            </a:r>
          </a:p>
        </p:txBody>
      </p:sp>
      <p:sp>
        <p:nvSpPr>
          <p:cNvPr id="11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574" y="465138"/>
            <a:ext cx="8836025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superclass implements externalizable ,then it will also have readExternal() and writeExternal() method so it will serialize its own fields in these </a:t>
            </a:r>
            <a:r>
              <a:rPr lang="en-US" sz="1200" dirty="0" smtClean="0"/>
              <a:t>methods.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</a:t>
            </a:r>
            <a:r>
              <a:rPr lang="en-US" sz="1200" dirty="0" smtClean="0"/>
              <a:t>ince </a:t>
            </a:r>
            <a:r>
              <a:rPr lang="en-US" sz="1200" dirty="0"/>
              <a:t>the Person class stores and restores its fields in its own writeExternal and readExternal methods, </a:t>
            </a:r>
            <a:r>
              <a:rPr lang="en-US" sz="1200" dirty="0" smtClean="0"/>
              <a:t>We don’t </a:t>
            </a:r>
            <a:r>
              <a:rPr lang="en-US" sz="1200" dirty="0"/>
              <a:t>need to save/restore the superclass fields in sub </a:t>
            </a:r>
            <a:r>
              <a:rPr lang="en-US" sz="1200" dirty="0" smtClean="0"/>
              <a:t>class, </a:t>
            </a:r>
            <a:r>
              <a:rPr lang="en-US" sz="1200" dirty="0"/>
              <a:t>but </a:t>
            </a:r>
            <a:r>
              <a:rPr lang="en-US" sz="1200" dirty="0" smtClean="0"/>
              <a:t>from writeExternal </a:t>
            </a:r>
            <a:r>
              <a:rPr lang="en-US" sz="1200" dirty="0"/>
              <a:t>and readExternal methods of Employee class, </a:t>
            </a:r>
            <a:r>
              <a:rPr lang="en-US" sz="1200" dirty="0" smtClean="0"/>
              <a:t>We </a:t>
            </a:r>
            <a:r>
              <a:rPr lang="en-US" sz="1200" dirty="0"/>
              <a:t>need to first call the </a:t>
            </a:r>
            <a:r>
              <a:rPr lang="en-US" sz="1200" dirty="0" smtClean="0"/>
              <a:t>super.writeExternal(out),super.readExternal(in) </a:t>
            </a:r>
            <a:r>
              <a:rPr lang="en-US" sz="1200" dirty="0"/>
              <a:t>methods that confirms the statement the externalizable object must also coordinate with its supertype to save and restore its </a:t>
            </a:r>
            <a:r>
              <a:rPr lang="en-US" sz="1200" dirty="0" smtClean="0"/>
              <a:t>state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make any change to your class definition, you need to maintain </a:t>
            </a:r>
            <a:r>
              <a:rPr lang="en-US" sz="1200" dirty="0"/>
              <a:t>writeExternal</a:t>
            </a:r>
            <a:r>
              <a:rPr lang="en-US" sz="1200" dirty="0"/>
              <a:t>() and </a:t>
            </a:r>
            <a:r>
              <a:rPr lang="en-US" sz="1200" dirty="0"/>
              <a:t>readExternal</a:t>
            </a:r>
            <a:r>
              <a:rPr lang="en-US" sz="1200" dirty="0"/>
              <a:t> </a:t>
            </a:r>
            <a:r>
              <a:rPr lang="en-US" sz="1200" dirty="0" smtClean="0"/>
              <a:t>accordingly.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95349" y="3914775"/>
            <a:ext cx="4190999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Employee  </a:t>
            </a:r>
            <a:r>
              <a:rPr lang="en-US" sz="1000" dirty="0"/>
              <a:t>Employee extends Person implements Externalizable</a:t>
            </a:r>
            <a:endParaRPr lang="en-US" sz="1000" dirty="0" smtClean="0"/>
          </a:p>
          <a:p>
            <a:pPr algn="ctr"/>
            <a:r>
              <a:rPr lang="en-US" sz="1000" dirty="0" smtClean="0"/>
              <a:t>[int id,</a:t>
            </a:r>
          </a:p>
          <a:p>
            <a:pPr algn="ctr"/>
            <a:r>
              <a:rPr lang="en-US" sz="1000" dirty="0" smtClean="0"/>
              <a:t> String name,</a:t>
            </a:r>
          </a:p>
          <a:p>
            <a:pPr algn="ctr"/>
            <a:r>
              <a:rPr lang="en-US" sz="1000" dirty="0" smtClean="0"/>
              <a:t>Address address]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895351" y="2857500"/>
            <a:ext cx="4190997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class Person </a:t>
            </a:r>
            <a:r>
              <a:rPr lang="en-US" sz="1000" dirty="0"/>
              <a:t>implements </a:t>
            </a:r>
            <a:r>
              <a:rPr lang="en-US" sz="1000" dirty="0" smtClean="0"/>
              <a:t>Externalizable</a:t>
            </a:r>
          </a:p>
          <a:p>
            <a:pPr algn="ctr"/>
            <a:r>
              <a:rPr lang="en-US" sz="1000" dirty="0" smtClean="0"/>
              <a:t>[int age,</a:t>
            </a:r>
          </a:p>
          <a:p>
            <a:pPr algn="ctr"/>
            <a:r>
              <a:rPr lang="en-US" sz="1000" dirty="0" smtClean="0"/>
              <a:t>double height,</a:t>
            </a:r>
          </a:p>
          <a:p>
            <a:pPr algn="ctr"/>
            <a:r>
              <a:rPr lang="en-US" sz="1000" dirty="0" smtClean="0"/>
              <a:t>double weight]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7" idx="0"/>
            <a:endCxn id="12" idx="2"/>
          </p:cNvCxnSpPr>
          <p:nvPr/>
        </p:nvCxnSpPr>
        <p:spPr>
          <a:xfrm flipV="1">
            <a:off x="2990849" y="3467100"/>
            <a:ext cx="1" cy="447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5753099" y="3829050"/>
            <a:ext cx="2971800" cy="612648"/>
          </a:xfrm>
          <a:prstGeom prst="wedgeRoundRectCallout">
            <a:avLst>
              <a:gd name="adj1" fmla="val -77243"/>
              <a:gd name="adj2" fmla="val 39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writeExternal(ObjectOutput out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readExternal(ObjectInput in)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753099" y="2686050"/>
            <a:ext cx="2971800" cy="612648"/>
          </a:xfrm>
          <a:prstGeom prst="wedgeRoundRectCallout">
            <a:avLst>
              <a:gd name="adj1" fmla="val -77243"/>
              <a:gd name="adj2" fmla="val 3917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writeExternal(ObjectOutput out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readExternal(ObjectInput in)</a:t>
            </a:r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78579</TotalTime>
  <Words>165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7674</cp:revision>
  <dcterms:created xsi:type="dcterms:W3CDTF">2006-08-16T00:00:00Z</dcterms:created>
  <dcterms:modified xsi:type="dcterms:W3CDTF">2016-09-06T09:18:13Z</dcterms:modified>
</cp:coreProperties>
</file>