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3250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5919" y="3639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1219200" y="4353560"/>
            <a:ext cx="1004981" cy="214312"/>
          </a:xfrm>
          <a:prstGeom prst="wedgeRectCallout">
            <a:avLst>
              <a:gd name="adj1" fmla="val 22826"/>
              <a:gd name="adj2" fmla="val -23960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beginIndex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929157" y="4380708"/>
            <a:ext cx="838200" cy="247015"/>
          </a:xfrm>
          <a:prstGeom prst="wedgeRectCallout">
            <a:avLst>
              <a:gd name="adj1" fmla="val -15899"/>
              <a:gd name="adj2" fmla="val -23474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080233" y="1363972"/>
            <a:ext cx="685800" cy="264542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7064" y="1981200"/>
            <a:ext cx="29658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</a:t>
            </a:r>
            <a:r>
              <a:rPr lang="en-US" sz="1100" dirty="0"/>
              <a:t>sb</a:t>
            </a:r>
            <a:r>
              <a:rPr lang="en-US" sz="1100" dirty="0"/>
              <a:t>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/>
              <a:t>String </a:t>
            </a:r>
            <a:r>
              <a:rPr lang="en-US" sz="1100" dirty="0"/>
              <a:t>subString</a:t>
            </a:r>
            <a:r>
              <a:rPr lang="en-US" sz="1100" dirty="0"/>
              <a:t> = sb.substring(3, 6</a:t>
            </a:r>
            <a:r>
              <a:rPr lang="en-US" sz="1100" dirty="0" smtClean="0"/>
              <a:t>);   = “com”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48729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String substring(int start, int end)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contains a subsequence of characters currently contained in this sequence.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8626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5919" y="363982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1219200" y="4353560"/>
            <a:ext cx="1004981" cy="214312"/>
          </a:xfrm>
          <a:prstGeom prst="wedgeRectCallout">
            <a:avLst>
              <a:gd name="adj1" fmla="val 22826"/>
              <a:gd name="adj2" fmla="val -23960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beginIndex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929157" y="4380708"/>
            <a:ext cx="838200" cy="247015"/>
          </a:xfrm>
          <a:prstGeom prst="wedgeRectCallout">
            <a:avLst>
              <a:gd name="adj1" fmla="val -15899"/>
              <a:gd name="adj2" fmla="val -23474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441109" y="1003095"/>
            <a:ext cx="685800" cy="336718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82380" y="1912897"/>
            <a:ext cx="29658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StringBuffer </a:t>
            </a:r>
            <a:r>
              <a:rPr lang="en-US" sz="1100" dirty="0"/>
              <a:t>sb</a:t>
            </a:r>
            <a:r>
              <a:rPr lang="en-US" sz="1100" dirty="0"/>
              <a:t> = </a:t>
            </a:r>
            <a:r>
              <a:rPr lang="en-US" sz="1100" b="1" dirty="0"/>
              <a:t>new StringBuffer("Welcome");</a:t>
            </a:r>
          </a:p>
          <a:p>
            <a:r>
              <a:rPr lang="en-US" sz="1100" dirty="0"/>
              <a:t>String </a:t>
            </a:r>
            <a:r>
              <a:rPr lang="en-US" sz="1100" dirty="0"/>
              <a:t>subString</a:t>
            </a:r>
            <a:r>
              <a:rPr lang="en-US" sz="1100" dirty="0"/>
              <a:t> = </a:t>
            </a:r>
            <a:r>
              <a:rPr lang="en-US" sz="1100" dirty="0" smtClean="0"/>
              <a:t>sb.substring(3);   = “come”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32975"/>
              </p:ext>
            </p:extLst>
          </p:nvPr>
        </p:nvGraphicFramePr>
        <p:xfrm>
          <a:off x="534115" y="609600"/>
          <a:ext cx="817064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String substring(int start)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new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contains a subsequence of characters currently contained in this character sequence. The substring begins at the specified index and extends to the end of this sequence.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73704</TotalTime>
  <Words>103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6643</cp:revision>
  <dcterms:created xsi:type="dcterms:W3CDTF">2006-08-16T00:00:00Z</dcterms:created>
  <dcterms:modified xsi:type="dcterms:W3CDTF">2016-03-14T07:53:41Z</dcterms:modified>
</cp:coreProperties>
</file>