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4/15/2016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javatutorialguide.com/core-java/images/exceptionHierarch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827" y="1027113"/>
            <a:ext cx="6234784" cy="345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42905"/>
            <a:ext cx="160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Types of Exception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5715000" y="312738"/>
            <a:ext cx="3429000" cy="1371600"/>
          </a:xfrm>
          <a:prstGeom prst="wedgeRoundRectCallout">
            <a:avLst>
              <a:gd name="adj1" fmla="val -30359"/>
              <a:gd name="adj2" fmla="val 100322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050" dirty="0"/>
              <a:t>Unchecked exceptions are the class that extends RuntimeException. </a:t>
            </a:r>
            <a:endParaRPr lang="en-US" sz="105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05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50" dirty="0" smtClean="0"/>
              <a:t>Unchecked </a:t>
            </a:r>
            <a:r>
              <a:rPr lang="en-US" sz="1050" dirty="0"/>
              <a:t>exception are ignored at compile time. </a:t>
            </a:r>
            <a:endParaRPr lang="en-US" sz="1050" dirty="0" smtClean="0"/>
          </a:p>
          <a:p>
            <a:endParaRPr lang="en-US" sz="105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50" dirty="0" smtClean="0"/>
              <a:t>Unchecked </a:t>
            </a:r>
            <a:r>
              <a:rPr lang="en-US" sz="1050" dirty="0"/>
              <a:t>exceptions are checked at runtime.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990600" y="3821049"/>
            <a:ext cx="3056622" cy="1179576"/>
          </a:xfrm>
          <a:prstGeom prst="wedgeRoundRectCallout">
            <a:avLst>
              <a:gd name="adj1" fmla="val 47669"/>
              <a:gd name="adj2" fmla="val -133715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050" dirty="0" smtClean="0"/>
              <a:t>Checked </a:t>
            </a:r>
            <a:r>
              <a:rPr lang="en-US" sz="1050" dirty="0"/>
              <a:t>exceptions are checked at compile-time</a:t>
            </a:r>
            <a:r>
              <a:rPr lang="en-US" sz="105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05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50" dirty="0"/>
              <a:t>The classes that extend Throwable class except RuntimeException and Error are known as checked exceptions e.g.IOException, SQLException etc. 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23127" y="119953"/>
            <a:ext cx="2819400" cy="1109472"/>
          </a:xfrm>
          <a:prstGeom prst="wedgeRoundRectCallout">
            <a:avLst>
              <a:gd name="adj1" fmla="val 3838"/>
              <a:gd name="adj2" fmla="val 103649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050" dirty="0"/>
              <a:t>E</a:t>
            </a:r>
            <a:r>
              <a:rPr lang="en-US" sz="1050" dirty="0" smtClean="0"/>
              <a:t>rror </a:t>
            </a:r>
            <a:r>
              <a:rPr lang="en-US" sz="1050" dirty="0"/>
              <a:t>is considered as unchecked </a:t>
            </a:r>
            <a:r>
              <a:rPr lang="en-US" sz="1050" dirty="0" smtClean="0"/>
              <a:t>exception.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05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50" dirty="0"/>
              <a:t>Error is irrecoverable e.g. OutOfMemoryError, VirtualMachineError, AssertionError etc.</a:t>
            </a:r>
          </a:p>
        </p:txBody>
      </p:sp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75225</TotalTime>
  <Words>67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6951</cp:revision>
  <dcterms:created xsi:type="dcterms:W3CDTF">2006-08-16T00:00:00Z</dcterms:created>
  <dcterms:modified xsi:type="dcterms:W3CDTF">2016-04-15T08:53:30Z</dcterms:modified>
</cp:coreProperties>
</file>