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47750"/>
            <a:ext cx="5295900" cy="37147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Try-with-resources[</a:t>
            </a:r>
            <a:r>
              <a:rPr lang="en-US" sz="1200" dirty="0"/>
              <a:t>Using Multiple </a:t>
            </a:r>
            <a:r>
              <a:rPr lang="en-US" sz="1200" dirty="0" smtClean="0"/>
              <a:t>Resources]</a:t>
            </a:r>
            <a:endParaRPr lang="en-US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867400" y="1143000"/>
            <a:ext cx="3200400" cy="2819400"/>
          </a:xfrm>
          <a:prstGeom prst="wedgeRoundRectCallout">
            <a:avLst>
              <a:gd name="adj1" fmla="val -85642"/>
              <a:gd name="adj2" fmla="val -17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W</a:t>
            </a:r>
            <a:r>
              <a:rPr lang="en-US" sz="1100" dirty="0" smtClean="0"/>
              <a:t>e </a:t>
            </a:r>
            <a:r>
              <a:rPr lang="en-US" sz="1100" dirty="0"/>
              <a:t>can use multiple resources inside a </a:t>
            </a:r>
            <a:r>
              <a:rPr lang="en-US" sz="1100" dirty="0"/>
              <a:t>try-with-resources</a:t>
            </a:r>
            <a:r>
              <a:rPr lang="en-US" sz="1100" dirty="0"/>
              <a:t> block and have them all automatically closed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This example creates two resources inside the parentheses after the </a:t>
            </a:r>
            <a:r>
              <a:rPr lang="en-US" sz="1100" dirty="0"/>
              <a:t>try</a:t>
            </a:r>
            <a:r>
              <a:rPr lang="en-US" sz="1100" dirty="0"/>
              <a:t> keyword. An </a:t>
            </a:r>
            <a:r>
              <a:rPr lang="en-US" sz="1100" dirty="0"/>
              <a:t>FileInputStream</a:t>
            </a:r>
            <a:r>
              <a:rPr lang="en-US" sz="1100" dirty="0"/>
              <a:t> and a </a:t>
            </a:r>
            <a:r>
              <a:rPr lang="en-US" sz="1100" dirty="0"/>
              <a:t>BufferedInputStream</a:t>
            </a:r>
            <a:r>
              <a:rPr lang="en-US" sz="1100" dirty="0"/>
              <a:t>. Both of these resources will be closed automatically when execution leaves the </a:t>
            </a:r>
            <a:r>
              <a:rPr lang="en-US" sz="1100" dirty="0"/>
              <a:t>try</a:t>
            </a:r>
            <a:r>
              <a:rPr lang="en-US" sz="1100" dirty="0"/>
              <a:t> block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</a:t>
            </a:r>
            <a:r>
              <a:rPr lang="en-US" sz="1100" dirty="0" smtClean="0"/>
              <a:t>he </a:t>
            </a:r>
            <a:r>
              <a:rPr lang="en-US" sz="1100" dirty="0"/>
              <a:t>resources will be closed in reverse order of the order in which they are created / listed inside the parentheses. First the </a:t>
            </a:r>
            <a:r>
              <a:rPr lang="en-US" sz="1100" dirty="0"/>
              <a:t>BufferedInputStream</a:t>
            </a:r>
            <a:r>
              <a:rPr lang="en-US" sz="1100" dirty="0"/>
              <a:t> will be closed, then the </a:t>
            </a:r>
            <a:r>
              <a:rPr lang="en-US" sz="1100" dirty="0"/>
              <a:t>FileInputStream</a:t>
            </a:r>
            <a:r>
              <a:rPr lang="en-US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130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76330</TotalTime>
  <Words>12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7259</cp:revision>
  <dcterms:created xsi:type="dcterms:W3CDTF">2006-08-16T00:00:00Z</dcterms:created>
  <dcterms:modified xsi:type="dcterms:W3CDTF">2016-05-23T08:07:07Z</dcterms:modified>
</cp:coreProperties>
</file>