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25" r:id="rId2"/>
    <p:sldId id="426" r:id="rId3"/>
    <p:sldId id="427" r:id="rId4"/>
    <p:sldId id="428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index.html?java/util/zip/ZipOutputStream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oracle.com/javase/8/docs/api/java/util/zip/ZipEntry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86200" y="21837"/>
            <a:ext cx="1371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ZipOutputStream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761998"/>
            <a:ext cx="3619500" cy="256222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5" name="Rectangular Callout 4"/>
          <p:cNvSpPr/>
          <p:nvPr/>
        </p:nvSpPr>
        <p:spPr>
          <a:xfrm>
            <a:off x="4289425" y="761997"/>
            <a:ext cx="4724400" cy="1219201"/>
          </a:xfrm>
          <a:prstGeom prst="wedgeRectCallout">
            <a:avLst>
              <a:gd name="adj1" fmla="val -63286"/>
              <a:gd name="adj2" fmla="val 46709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Java comes with “</a:t>
            </a:r>
            <a:r>
              <a:rPr lang="en-US" sz="1200" b="1" dirty="0"/>
              <a:t>java.util.zip</a:t>
            </a:r>
            <a:r>
              <a:rPr lang="en-US" sz="1200" dirty="0"/>
              <a:t>” library to perform data compression in </a:t>
            </a:r>
            <a:r>
              <a:rPr lang="en-US" sz="1200" dirty="0" smtClean="0"/>
              <a:t>Zip </a:t>
            </a:r>
            <a:r>
              <a:rPr lang="en-US" sz="1200" dirty="0"/>
              <a:t>format</a:t>
            </a:r>
            <a:r>
              <a:rPr lang="en-US" sz="1200" dirty="0" smtClean="0"/>
              <a:t>.</a:t>
            </a:r>
            <a:endParaRPr lang="en-US" sz="1200" dirty="0"/>
          </a:p>
          <a:p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Read file with “</a:t>
            </a:r>
            <a:r>
              <a:rPr lang="en-US" sz="1200" b="1" dirty="0" smtClean="0"/>
              <a:t>FileInputStream</a:t>
            </a:r>
            <a:r>
              <a:rPr lang="en-US" sz="1200" dirty="0" smtClean="0"/>
              <a:t>”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Add the file name to “</a:t>
            </a:r>
            <a:r>
              <a:rPr lang="en-US" sz="1200" b="1" dirty="0" smtClean="0"/>
              <a:t>ZipEntry</a:t>
            </a:r>
            <a:r>
              <a:rPr lang="en-US" sz="1200" dirty="0" smtClean="0"/>
              <a:t>” and output it to “</a:t>
            </a:r>
            <a:r>
              <a:rPr lang="en-US" sz="1200" b="1" dirty="0" smtClean="0"/>
              <a:t>ZipOutputStream</a:t>
            </a:r>
            <a:r>
              <a:rPr lang="en-US" sz="1200" dirty="0" smtClean="0"/>
              <a:t>“</a:t>
            </a:r>
          </a:p>
          <a:p>
            <a:endParaRPr lang="en-US" sz="12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425" y="3429000"/>
            <a:ext cx="4591050" cy="13716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7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68767"/>
            <a:ext cx="7273925" cy="455089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9" name="Rectangle 8"/>
          <p:cNvSpPr/>
          <p:nvPr/>
        </p:nvSpPr>
        <p:spPr>
          <a:xfrm>
            <a:off x="4038600" y="35737"/>
            <a:ext cx="1371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ZipOutputStream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2858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4191000" y="21837"/>
            <a:ext cx="914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ZipEntry</a:t>
            </a:r>
            <a:endParaRPr 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609600"/>
            <a:ext cx="2390775" cy="20955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048000"/>
            <a:ext cx="4962525" cy="13620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65901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86200" y="21837"/>
            <a:ext cx="1371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RandomAccessFile</a:t>
            </a:r>
          </a:p>
        </p:txBody>
      </p:sp>
      <p:sp>
        <p:nvSpPr>
          <p:cNvPr id="2" name="Rectangle 1"/>
          <p:cNvSpPr/>
          <p:nvPr/>
        </p:nvSpPr>
        <p:spPr>
          <a:xfrm>
            <a:off x="460375" y="1066801"/>
            <a:ext cx="81502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docs.oracle.com/javase/8/docs/api/index.html?java/util/zip/ZipOutputStream.html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docs.oracle.com/javase/8/docs/api/java/util/zip/ZipEntry.html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43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78491</TotalTime>
  <Words>50</Words>
  <Application>Microsoft Office PowerPoint</Application>
  <PresentationFormat>Custom</PresentationFormat>
  <Paragraphs>15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7679</cp:revision>
  <dcterms:created xsi:type="dcterms:W3CDTF">2006-08-16T00:00:00Z</dcterms:created>
  <dcterms:modified xsi:type="dcterms:W3CDTF">2016-10-17T08:45:22Z</dcterms:modified>
</cp:coreProperties>
</file>