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b="0" i="0" dirty="0" smtClean="0"/>
            <a:t>Writer</a:t>
          </a:r>
          <a:endParaRPr lang="en-US" sz="1600" b="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BufferedWriter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CharArrayWriter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FilterWriter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OutputStreamWriter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PipedWriter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PrintWriter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6DA8E64C-B463-4171-99E3-E12C88A701ED}">
      <dgm:prSet custT="1"/>
      <dgm:spPr/>
      <dgm:t>
        <a:bodyPr/>
        <a:lstStyle/>
        <a:p>
          <a:r>
            <a:rPr lang="en-US" sz="1600" dirty="0" smtClean="0"/>
            <a:t>StringWriter</a:t>
          </a:r>
          <a:endParaRPr lang="en-US" sz="1600" dirty="0"/>
        </a:p>
      </dgm:t>
    </dgm:pt>
    <dgm:pt modelId="{B2042B35-401C-409E-89DB-EA3B576F3C4F}" type="parTrans" cxnId="{22AB234F-BA48-433E-A384-518572C38268}">
      <dgm:prSet/>
      <dgm:spPr/>
      <dgm:t>
        <a:bodyPr/>
        <a:lstStyle/>
        <a:p>
          <a:endParaRPr lang="en-US" dirty="0"/>
        </a:p>
      </dgm:t>
    </dgm:pt>
    <dgm:pt modelId="{22E8397A-7A19-4678-8072-8CE45F5979E4}" type="sibTrans" cxnId="{22AB234F-BA48-433E-A384-518572C38268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  <dgm:t>
        <a:bodyPr/>
        <a:lstStyle/>
        <a:p>
          <a:endParaRPr lang="en-US"/>
        </a:p>
      </dgm:t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62C6E6-FD31-4372-BD4F-201C1E604B4A}" type="pres">
      <dgm:prSet presAssocID="{983A5AA2-894B-4250-B5B4-23A4F6C571C9}" presName="Name17" presStyleCnt="0"/>
      <dgm:spPr/>
      <dgm:t>
        <a:bodyPr/>
        <a:lstStyle/>
        <a:p>
          <a:endParaRPr lang="en-US"/>
        </a:p>
      </dgm:t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  <dgm:t>
        <a:bodyPr/>
        <a:lstStyle/>
        <a:p>
          <a:endParaRPr lang="en-US"/>
        </a:p>
      </dgm:t>
    </dgm:pt>
    <dgm:pt modelId="{13987898-EBA2-4BE8-8EF4-B634C6038022}" type="pres">
      <dgm:prSet presAssocID="{A760EB09-D11F-4937-9DF1-8F912ABA75BC}" presName="Name25" presStyleLbl="parChTrans1D2" presStyleIdx="0" presStyleCnt="7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7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  <dgm:t>
        <a:bodyPr/>
        <a:lstStyle/>
        <a:p>
          <a:endParaRPr lang="en-US"/>
        </a:p>
      </dgm:t>
    </dgm:pt>
    <dgm:pt modelId="{39E9A4A0-999A-49DE-871C-932B1E436155}" type="pres">
      <dgm:prSet presAssocID="{6A0A4B28-7AD8-42E6-BD26-98F7B925D91D}" presName="level2Shape" presStyleLbl="node2" presStyleIdx="0" presStyleCnt="7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  <dgm:t>
        <a:bodyPr/>
        <a:lstStyle/>
        <a:p>
          <a:endParaRPr lang="en-US"/>
        </a:p>
      </dgm:t>
    </dgm:pt>
    <dgm:pt modelId="{38AD8D5B-6EAB-441E-A4A7-2AB917DB4B57}" type="pres">
      <dgm:prSet presAssocID="{418811AE-4EFD-4FD4-A12E-FA523DF361BB}" presName="Name25" presStyleLbl="parChTrans1D2" presStyleIdx="1" presStyleCnt="7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7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  <dgm:t>
        <a:bodyPr/>
        <a:lstStyle/>
        <a:p>
          <a:endParaRPr lang="en-US"/>
        </a:p>
      </dgm:t>
    </dgm:pt>
    <dgm:pt modelId="{6D063357-27B6-4614-B95C-7148FED3A3E6}" type="pres">
      <dgm:prSet presAssocID="{81D1ED44-2BED-4724-B5CC-0A926C4910DC}" presName="level2Shape" presStyleLbl="node2" presStyleIdx="1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  <dgm:t>
        <a:bodyPr/>
        <a:lstStyle/>
        <a:p>
          <a:endParaRPr lang="en-US"/>
        </a:p>
      </dgm:t>
    </dgm:pt>
    <dgm:pt modelId="{2F387B0F-F939-43A3-BA5E-24A8F62A1D4F}" type="pres">
      <dgm:prSet presAssocID="{6FD47363-7041-448C-A50C-73F69EB49134}" presName="Name25" presStyleLbl="parChTrans1D2" presStyleIdx="2" presStyleCnt="7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  <dgm:t>
        <a:bodyPr/>
        <a:lstStyle/>
        <a:p>
          <a:endParaRPr lang="en-US"/>
        </a:p>
      </dgm:t>
    </dgm:pt>
    <dgm:pt modelId="{A3559C72-3D8A-428A-87DF-5D208791258C}" type="pres">
      <dgm:prSet presAssocID="{250A56F6-C2E1-4738-8221-E50B8D533FBA}" presName="level2Shape" presStyleLbl="node2" presStyleIdx="2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  <dgm:t>
        <a:bodyPr/>
        <a:lstStyle/>
        <a:p>
          <a:endParaRPr lang="en-US"/>
        </a:p>
      </dgm:t>
    </dgm:pt>
    <dgm:pt modelId="{878411F4-1CF3-4203-87FF-9056C5456C7C}" type="pres">
      <dgm:prSet presAssocID="{2C3898EB-30FF-43F0-BA9E-9329ACF42D76}" presName="Name25" presStyleLbl="parChTrans1D2" presStyleIdx="3" presStyleCnt="7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  <dgm:t>
        <a:bodyPr/>
        <a:lstStyle/>
        <a:p>
          <a:endParaRPr lang="en-US"/>
        </a:p>
      </dgm:t>
    </dgm:pt>
    <dgm:pt modelId="{9EA69277-EEBF-44D0-ACF6-852F2FCE26EE}" type="pres">
      <dgm:prSet presAssocID="{4D7A30BC-CD12-4669-8C7F-FB4313619EAC}" presName="level2Shape" presStyleLbl="node2" presStyleIdx="3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  <dgm:t>
        <a:bodyPr/>
        <a:lstStyle/>
        <a:p>
          <a:endParaRPr lang="en-US"/>
        </a:p>
      </dgm:t>
    </dgm:pt>
    <dgm:pt modelId="{B4E1A482-DD07-4478-8641-717728E2D7B1}" type="pres">
      <dgm:prSet presAssocID="{446538A5-1AA0-403B-A043-124248D832AC}" presName="Name25" presStyleLbl="parChTrans1D2" presStyleIdx="4" presStyleCnt="7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7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  <dgm:t>
        <a:bodyPr/>
        <a:lstStyle/>
        <a:p>
          <a:endParaRPr lang="en-US"/>
        </a:p>
      </dgm:t>
    </dgm:pt>
    <dgm:pt modelId="{1AFBC6F5-1653-4A86-ACD5-20946C5D3CCC}" type="pres">
      <dgm:prSet presAssocID="{4A2A045C-3686-4092-B4BF-82E7906C49CE}" presName="level2Shape" presStyleLbl="node2" presStyleIdx="4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  <dgm:t>
        <a:bodyPr/>
        <a:lstStyle/>
        <a:p>
          <a:endParaRPr lang="en-US"/>
        </a:p>
      </dgm:t>
    </dgm:pt>
    <dgm:pt modelId="{9B6D8DF2-289F-491C-B6B9-17091A5D90B7}" type="pres">
      <dgm:prSet presAssocID="{7EFABF79-A0FE-4038-8664-FB205B495140}" presName="Name25" presStyleLbl="parChTrans1D2" presStyleIdx="5" presStyleCnt="7"/>
      <dgm:spPr/>
      <dgm:t>
        <a:bodyPr/>
        <a:lstStyle/>
        <a:p>
          <a:endParaRPr lang="en-US"/>
        </a:p>
      </dgm:t>
    </dgm:pt>
    <dgm:pt modelId="{20D4D017-47A4-40FE-8335-258A3C83898C}" type="pres">
      <dgm:prSet presAssocID="{7EFABF79-A0FE-4038-8664-FB205B49514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C72442C3-6792-404B-9A2E-6965FCF84F09}" type="pres">
      <dgm:prSet presAssocID="{9468C85C-C039-4BD5-8D2A-A7A65BBE05AE}" presName="Name30" presStyleCnt="0"/>
      <dgm:spPr/>
      <dgm:t>
        <a:bodyPr/>
        <a:lstStyle/>
        <a:p>
          <a:endParaRPr lang="en-US"/>
        </a:p>
      </dgm:t>
    </dgm:pt>
    <dgm:pt modelId="{DF54C0A1-E02D-4558-9A0D-60A86C7A86D4}" type="pres">
      <dgm:prSet presAssocID="{9468C85C-C039-4BD5-8D2A-A7A65BBE05AE}" presName="level2Shape" presStyleLbl="node2" presStyleIdx="5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  <dgm:t>
        <a:bodyPr/>
        <a:lstStyle/>
        <a:p>
          <a:endParaRPr lang="en-US"/>
        </a:p>
      </dgm:t>
    </dgm:pt>
    <dgm:pt modelId="{1538678F-5F38-47DD-A659-D141FBA86B6A}" type="pres">
      <dgm:prSet presAssocID="{B2042B35-401C-409E-89DB-EA3B576F3C4F}" presName="Name25" presStyleLbl="parChTrans1D2" presStyleIdx="6" presStyleCnt="7"/>
      <dgm:spPr/>
      <dgm:t>
        <a:bodyPr/>
        <a:lstStyle/>
        <a:p>
          <a:endParaRPr lang="en-US"/>
        </a:p>
      </dgm:t>
    </dgm:pt>
    <dgm:pt modelId="{8403A919-0BA1-46D7-8D03-EEB2051045BA}" type="pres">
      <dgm:prSet presAssocID="{B2042B35-401C-409E-89DB-EA3B576F3C4F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CAFDB4A-2C14-4DA0-8ED9-1388856B8033}" type="pres">
      <dgm:prSet presAssocID="{6DA8E64C-B463-4171-99E3-E12C88A701ED}" presName="Name30" presStyleCnt="0"/>
      <dgm:spPr/>
    </dgm:pt>
    <dgm:pt modelId="{DCF0D698-2FF1-4F3E-80C5-B22D02331E27}" type="pres">
      <dgm:prSet presAssocID="{6DA8E64C-B463-4171-99E3-E12C88A701ED}" presName="level2Shape" presStyleLbl="node2" presStyleIdx="6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3AE7C9F3-02D9-4DFD-BA76-143BB900B779}" type="pres">
      <dgm:prSet presAssocID="{6DA8E64C-B463-4171-99E3-E12C88A701ED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  <dgm:t>
        <a:bodyPr/>
        <a:lstStyle/>
        <a:p>
          <a:endParaRPr lang="en-US"/>
        </a:p>
      </dgm:t>
    </dgm:pt>
  </dgm:ptLst>
  <dgm:cxnLst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7630DDC4-4369-4CE7-82F8-4D75770FFB7A}" type="presOf" srcId="{B2042B35-401C-409E-89DB-EA3B576F3C4F}" destId="{8403A919-0BA1-46D7-8D03-EEB2051045BA}" srcOrd="1" destOrd="0" presId="urn:microsoft.com/office/officeart/2005/8/layout/hierarchy5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37A41569-A33D-451B-AF68-3928DDCCB1D6}" type="presOf" srcId="{6DA8E64C-B463-4171-99E3-E12C88A701ED}" destId="{DCF0D698-2FF1-4F3E-80C5-B22D02331E27}" srcOrd="0" destOrd="0" presId="urn:microsoft.com/office/officeart/2005/8/layout/hierarchy5"/>
    <dgm:cxn modelId="{22AB234F-BA48-433E-A384-518572C38268}" srcId="{983A5AA2-894B-4250-B5B4-23A4F6C571C9}" destId="{6DA8E64C-B463-4171-99E3-E12C88A701ED}" srcOrd="6" destOrd="0" parTransId="{B2042B35-401C-409E-89DB-EA3B576F3C4F}" sibTransId="{22E8397A-7A19-4678-8072-8CE45F5979E4}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4B127E4B-7FAC-490D-ADBB-FEEE20B0EA1F}" type="presOf" srcId="{B2042B35-401C-409E-89DB-EA3B576F3C4F}" destId="{1538678F-5F38-47DD-A659-D141FBA86B6A}" srcOrd="0" destOrd="0" presId="urn:microsoft.com/office/officeart/2005/8/layout/hierarchy5"/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3CFC3984-CBFD-48AA-96DC-A57C83DFF1A3}" type="presParOf" srcId="{53C7B616-D818-435D-9083-590B3A61ACD1}" destId="{1538678F-5F38-47DD-A659-D141FBA86B6A}" srcOrd="12" destOrd="0" presId="urn:microsoft.com/office/officeart/2005/8/layout/hierarchy5"/>
    <dgm:cxn modelId="{EB107F13-D591-4BA2-A17B-05B9730890F1}" type="presParOf" srcId="{1538678F-5F38-47DD-A659-D141FBA86B6A}" destId="{8403A919-0BA1-46D7-8D03-EEB2051045BA}" srcOrd="0" destOrd="0" presId="urn:microsoft.com/office/officeart/2005/8/layout/hierarchy5"/>
    <dgm:cxn modelId="{61FDBCD5-7FF1-427B-A465-51BD8D066845}" type="presParOf" srcId="{53C7B616-D818-435D-9083-590B3A61ACD1}" destId="{9CAFDB4A-2C14-4DA0-8ED9-1388856B8033}" srcOrd="13" destOrd="0" presId="urn:microsoft.com/office/officeart/2005/8/layout/hierarchy5"/>
    <dgm:cxn modelId="{3497390E-68D6-4609-BF3B-55FF02E58F6D}" type="presParOf" srcId="{9CAFDB4A-2C14-4DA0-8ED9-1388856B8033}" destId="{DCF0D698-2FF1-4F3E-80C5-B22D02331E27}" srcOrd="0" destOrd="0" presId="urn:microsoft.com/office/officeart/2005/8/layout/hierarchy5"/>
    <dgm:cxn modelId="{85E37905-7A7C-4B3F-BC69-D780E359D3FE}" type="presParOf" srcId="{9CAFDB4A-2C14-4DA0-8ED9-1388856B8033}" destId="{3AE7C9F3-02D9-4DFD-BA76-143BB900B779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202273" y="1775023"/>
          <a:ext cx="337698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Writer</a:t>
          </a:r>
          <a:endParaRPr lang="en-US" sz="1600" b="0" kern="1200" dirty="0"/>
        </a:p>
      </dsp:txBody>
      <dsp:txXfrm>
        <a:off x="217326" y="1790076"/>
        <a:ext cx="3346874" cy="483847"/>
      </dsp:txXfrm>
    </dsp:sp>
    <dsp:sp modelId="{13987898-EBA2-4BE8-8EF4-B634C6038022}">
      <dsp:nvSpPr>
        <dsp:cNvPr id="0" name=""/>
        <dsp:cNvSpPr/>
      </dsp:nvSpPr>
      <dsp:spPr>
        <a:xfrm rot="17344717">
          <a:off x="2947609" y="1133799"/>
          <a:ext cx="187672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76723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839053" y="1098263"/>
        <a:ext cx="93836" cy="93836"/>
      </dsp:txXfrm>
    </dsp:sp>
    <dsp:sp modelId="{39E9A4A0-999A-49DE-871C-932B1E436155}">
      <dsp:nvSpPr>
        <dsp:cNvPr id="0" name=""/>
        <dsp:cNvSpPr/>
      </dsp:nvSpPr>
      <dsp:spPr>
        <a:xfrm>
          <a:off x="4192689" y="1386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BufferedWriter</a:t>
          </a:r>
          <a:endParaRPr lang="en-US" sz="1600" kern="1200" dirty="0"/>
        </a:p>
      </dsp:txBody>
      <dsp:txXfrm>
        <a:off x="4207742" y="16439"/>
        <a:ext cx="3778204" cy="483847"/>
      </dsp:txXfrm>
    </dsp:sp>
    <dsp:sp modelId="{38AD8D5B-6EAB-441E-A4A7-2AB917DB4B57}">
      <dsp:nvSpPr>
        <dsp:cNvPr id="0" name=""/>
        <dsp:cNvSpPr/>
      </dsp:nvSpPr>
      <dsp:spPr>
        <a:xfrm rot="17801528">
          <a:off x="3203156" y="1410568"/>
          <a:ext cx="13656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65629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1830" y="1387809"/>
        <a:ext cx="68281" cy="68281"/>
      </dsp:txXfrm>
    </dsp:sp>
    <dsp:sp modelId="{6D063357-27B6-4614-B95C-7148FED3A3E6}">
      <dsp:nvSpPr>
        <dsp:cNvPr id="0" name=""/>
        <dsp:cNvSpPr/>
      </dsp:nvSpPr>
      <dsp:spPr>
        <a:xfrm>
          <a:off x="4192689" y="554924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CharArrayWriter</a:t>
          </a:r>
          <a:endParaRPr lang="en-US" sz="1600" kern="1200" dirty="0"/>
        </a:p>
      </dsp:txBody>
      <dsp:txXfrm>
        <a:off x="4207742" y="569977"/>
        <a:ext cx="3778204" cy="483847"/>
      </dsp:txXfrm>
    </dsp:sp>
    <dsp:sp modelId="{2F387B0F-F939-43A3-BA5E-24A8F62A1D4F}">
      <dsp:nvSpPr>
        <dsp:cNvPr id="0" name=""/>
        <dsp:cNvSpPr/>
      </dsp:nvSpPr>
      <dsp:spPr>
        <a:xfrm rot="18856793">
          <a:off x="3446650" y="1706091"/>
          <a:ext cx="8786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78641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64005" y="1695507"/>
        <a:ext cx="43932" cy="43932"/>
      </dsp:txXfrm>
    </dsp:sp>
    <dsp:sp modelId="{A3559C72-3D8A-428A-87DF-5D208791258C}">
      <dsp:nvSpPr>
        <dsp:cNvPr id="0" name=""/>
        <dsp:cNvSpPr/>
      </dsp:nvSpPr>
      <dsp:spPr>
        <a:xfrm>
          <a:off x="4192689" y="1145970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FilterWriter</a:t>
          </a:r>
          <a:endParaRPr lang="en-US" sz="1600" kern="1200" dirty="0"/>
        </a:p>
      </dsp:txBody>
      <dsp:txXfrm>
        <a:off x="4207742" y="1161023"/>
        <a:ext cx="3778204" cy="483847"/>
      </dsp:txXfrm>
    </dsp:sp>
    <dsp:sp modelId="{878411F4-1CF3-4203-87FF-9056C5456C7C}">
      <dsp:nvSpPr>
        <dsp:cNvPr id="0" name=""/>
        <dsp:cNvSpPr/>
      </dsp:nvSpPr>
      <dsp:spPr>
        <a:xfrm rot="21387278">
          <a:off x="3578665" y="2001614"/>
          <a:ext cx="6146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14612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70606" y="1997631"/>
        <a:ext cx="30730" cy="30730"/>
      </dsp:txXfrm>
    </dsp:sp>
    <dsp:sp modelId="{9EA69277-EEBF-44D0-ACF6-852F2FCE26EE}">
      <dsp:nvSpPr>
        <dsp:cNvPr id="0" name=""/>
        <dsp:cNvSpPr/>
      </dsp:nvSpPr>
      <dsp:spPr>
        <a:xfrm>
          <a:off x="4192689" y="1737016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OutputStreamWriter</a:t>
          </a:r>
          <a:endParaRPr lang="en-US" sz="1600" kern="1200" dirty="0"/>
        </a:p>
      </dsp:txBody>
      <dsp:txXfrm>
        <a:off x="4207742" y="1752069"/>
        <a:ext cx="3778204" cy="483847"/>
      </dsp:txXfrm>
    </dsp:sp>
    <dsp:sp modelId="{B4E1A482-DD07-4478-8641-717728E2D7B1}">
      <dsp:nvSpPr>
        <dsp:cNvPr id="0" name=""/>
        <dsp:cNvSpPr/>
      </dsp:nvSpPr>
      <dsp:spPr>
        <a:xfrm rot="2522163">
          <a:off x="3473007" y="2297137"/>
          <a:ext cx="8259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5927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65323" y="2287871"/>
        <a:ext cx="41296" cy="41296"/>
      </dsp:txXfrm>
    </dsp:sp>
    <dsp:sp modelId="{1AFBC6F5-1653-4A86-ACD5-20946C5D3CCC}">
      <dsp:nvSpPr>
        <dsp:cNvPr id="0" name=""/>
        <dsp:cNvSpPr/>
      </dsp:nvSpPr>
      <dsp:spPr>
        <a:xfrm>
          <a:off x="4192689" y="2328062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PipedWriter</a:t>
          </a:r>
          <a:endParaRPr lang="en-US" sz="1600" kern="1200" dirty="0"/>
        </a:p>
      </dsp:txBody>
      <dsp:txXfrm>
        <a:off x="4207742" y="2343115"/>
        <a:ext cx="3778204" cy="483847"/>
      </dsp:txXfrm>
    </dsp:sp>
    <dsp:sp modelId="{9B6D8DF2-289F-491C-B6B9-17091A5D90B7}">
      <dsp:nvSpPr>
        <dsp:cNvPr id="0" name=""/>
        <dsp:cNvSpPr/>
      </dsp:nvSpPr>
      <dsp:spPr>
        <a:xfrm rot="3708040">
          <a:off x="3236888" y="2592660"/>
          <a:ext cx="129816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98165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517" y="2571588"/>
        <a:ext cx="64908" cy="64908"/>
      </dsp:txXfrm>
    </dsp:sp>
    <dsp:sp modelId="{DF54C0A1-E02D-4558-9A0D-60A86C7A86D4}">
      <dsp:nvSpPr>
        <dsp:cNvPr id="0" name=""/>
        <dsp:cNvSpPr/>
      </dsp:nvSpPr>
      <dsp:spPr>
        <a:xfrm>
          <a:off x="4192689" y="2919108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PrintWriter</a:t>
          </a:r>
          <a:endParaRPr lang="en-US" sz="1600" kern="1200" dirty="0"/>
        </a:p>
      </dsp:txBody>
      <dsp:txXfrm>
        <a:off x="4207742" y="2934161"/>
        <a:ext cx="3778204" cy="483847"/>
      </dsp:txXfrm>
    </dsp:sp>
    <dsp:sp modelId="{1538678F-5F38-47DD-A659-D141FBA86B6A}">
      <dsp:nvSpPr>
        <dsp:cNvPr id="0" name=""/>
        <dsp:cNvSpPr/>
      </dsp:nvSpPr>
      <dsp:spPr>
        <a:xfrm rot="4231772">
          <a:off x="2965783" y="2888183"/>
          <a:ext cx="184037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40376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839962" y="2853556"/>
        <a:ext cx="92018" cy="92018"/>
      </dsp:txXfrm>
    </dsp:sp>
    <dsp:sp modelId="{DCF0D698-2FF1-4F3E-80C5-B22D02331E27}">
      <dsp:nvSpPr>
        <dsp:cNvPr id="0" name=""/>
        <dsp:cNvSpPr/>
      </dsp:nvSpPr>
      <dsp:spPr>
        <a:xfrm>
          <a:off x="4192689" y="3510154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StringWriter</a:t>
          </a:r>
          <a:endParaRPr lang="en-US" sz="1600" kern="1200" dirty="0"/>
        </a:p>
      </dsp:txBody>
      <dsp:txXfrm>
        <a:off x="4207742" y="3525207"/>
        <a:ext cx="3778204" cy="48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088310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291325"/>
            <a:ext cx="3581400" cy="1766075"/>
          </a:xfrm>
          <a:prstGeom prst="wedgeRoundRectCallout">
            <a:avLst>
              <a:gd name="adj1" fmla="val 31191"/>
              <a:gd name="adj2" fmla="val 66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Writer </a:t>
            </a:r>
            <a:r>
              <a:rPr lang="en-US" sz="1200" dirty="0" smtClean="0"/>
              <a:t>class </a:t>
            </a:r>
            <a:r>
              <a:rPr lang="en-US" sz="1200" dirty="0"/>
              <a:t>is an abstract </a:t>
            </a:r>
            <a:r>
              <a:rPr lang="en-US" sz="1200" dirty="0" smtClean="0"/>
              <a:t>class for </a:t>
            </a:r>
            <a:r>
              <a:rPr lang="en-US" sz="1200" dirty="0"/>
              <a:t>writing to character </a:t>
            </a:r>
            <a:r>
              <a:rPr lang="en-US" sz="1200" dirty="0" smtClean="0"/>
              <a:t>streams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b="1" dirty="0" smtClean="0">
                <a:solidFill>
                  <a:srgbClr val="C00000"/>
                </a:solidFill>
              </a:rPr>
              <a:t>Writer</a:t>
            </a:r>
            <a:r>
              <a:rPr lang="en-US" sz="1200" dirty="0"/>
              <a:t> is like an </a:t>
            </a:r>
            <a:r>
              <a:rPr lang="en-US" sz="1200" dirty="0"/>
              <a:t>OutputStream</a:t>
            </a:r>
            <a:r>
              <a:rPr lang="en-US" sz="1200" dirty="0"/>
              <a:t> except that it is character based rather than byte based. In other words, </a:t>
            </a:r>
            <a:r>
              <a:rPr lang="en-US" sz="1200" dirty="0" smtClean="0"/>
              <a:t>a </a:t>
            </a:r>
            <a:r>
              <a:rPr lang="en-US" sz="1200" b="1" dirty="0" smtClean="0">
                <a:solidFill>
                  <a:srgbClr val="C00000"/>
                </a:solidFill>
              </a:rPr>
              <a:t>Writer</a:t>
            </a:r>
            <a:r>
              <a:rPr lang="en-US" sz="1200" dirty="0"/>
              <a:t> is intended for writing text, whereas an </a:t>
            </a:r>
            <a:r>
              <a:rPr lang="en-US" sz="1200" dirty="0"/>
              <a:t>OutputStream</a:t>
            </a:r>
            <a:r>
              <a:rPr lang="en-US" sz="1200" dirty="0"/>
              <a:t> is intended for writing raw bytes.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609600"/>
            <a:ext cx="8564563" cy="2152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124200"/>
            <a:ext cx="8564563" cy="1695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3966"/>
            <a:ext cx="6019800" cy="454713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https://docs.oracle.com/javase/8/docs/api/index.html?java/io/Writer.html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76200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76735</TotalTime>
  <Words>37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7382</cp:revision>
  <dcterms:created xsi:type="dcterms:W3CDTF">2006-08-16T00:00:00Z</dcterms:created>
  <dcterms:modified xsi:type="dcterms:W3CDTF">2016-06-29T12:49:46Z</dcterms:modified>
</cp:coreProperties>
</file>