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12775" y="1295400"/>
            <a:ext cx="2587625" cy="3352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4286" y="551676"/>
            <a:ext cx="3806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we </a:t>
            </a:r>
            <a:r>
              <a:rPr lang="en-US" sz="1200" dirty="0"/>
              <a:t>already have </a:t>
            </a:r>
            <a:r>
              <a:rPr lang="en-US" sz="1200" dirty="0"/>
              <a:t>serializable,why</a:t>
            </a:r>
            <a:r>
              <a:rPr lang="en-US" sz="1200" dirty="0"/>
              <a:t> </a:t>
            </a:r>
            <a:r>
              <a:rPr lang="en-US" sz="1200" dirty="0" smtClean="0"/>
              <a:t>we </a:t>
            </a:r>
            <a:r>
              <a:rPr lang="en-US" sz="1200" dirty="0"/>
              <a:t>need </a:t>
            </a:r>
            <a:r>
              <a:rPr lang="en-US" sz="1200" dirty="0" smtClean="0"/>
              <a:t>externalizable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066801" y="3743325"/>
            <a:ext cx="1673225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Employee </a:t>
            </a:r>
          </a:p>
          <a:p>
            <a:pPr algn="ctr"/>
            <a:r>
              <a:rPr lang="en-US" sz="1000" dirty="0" smtClean="0"/>
              <a:t>[int id,</a:t>
            </a:r>
          </a:p>
          <a:p>
            <a:pPr algn="ctr"/>
            <a:r>
              <a:rPr lang="en-US" sz="1000" dirty="0" smtClean="0"/>
              <a:t> String name,</a:t>
            </a:r>
          </a:p>
          <a:p>
            <a:pPr algn="ctr"/>
            <a:r>
              <a:rPr lang="en-US" sz="1000" dirty="0" smtClean="0"/>
              <a:t>Address address]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2" y="2686050"/>
            <a:ext cx="1673225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Person </a:t>
            </a:r>
          </a:p>
          <a:p>
            <a:pPr algn="ctr"/>
            <a:r>
              <a:rPr lang="en-US" sz="1000" dirty="0" smtClean="0"/>
              <a:t>[int age,</a:t>
            </a:r>
          </a:p>
          <a:p>
            <a:pPr algn="ctr"/>
            <a:r>
              <a:rPr lang="en-US" sz="1000" dirty="0" smtClean="0"/>
              <a:t>double height,</a:t>
            </a:r>
          </a:p>
          <a:p>
            <a:pPr algn="ctr"/>
            <a:r>
              <a:rPr lang="en-US" sz="1000" dirty="0" smtClean="0"/>
              <a:t>double weight]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6799" y="1600200"/>
            <a:ext cx="1673225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Object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0"/>
            <a:endCxn id="12" idx="2"/>
          </p:cNvCxnSpPr>
          <p:nvPr/>
        </p:nvCxnSpPr>
        <p:spPr>
          <a:xfrm flipV="1">
            <a:off x="1903414" y="3295650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2"/>
          </p:cNvCxnSpPr>
          <p:nvPr/>
        </p:nvCxnSpPr>
        <p:spPr>
          <a:xfrm flipH="1" flipV="1">
            <a:off x="1903412" y="2209800"/>
            <a:ext cx="3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3810000" y="1295399"/>
            <a:ext cx="4953000" cy="3057525"/>
          </a:xfrm>
          <a:prstGeom prst="wedgeRoundRectCallout">
            <a:avLst>
              <a:gd name="adj1" fmla="val -72854"/>
              <a:gd name="adj2" fmla="val 405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you serialize any object using serializable, apart from fields, all objects that belong to object map and that can be reached using instance variable will also be </a:t>
            </a:r>
            <a:r>
              <a:rPr lang="en-US" sz="1200" dirty="0" smtClean="0"/>
              <a:t>serialized. For example.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If </a:t>
            </a:r>
            <a:r>
              <a:rPr lang="en-US" sz="1200" dirty="0"/>
              <a:t>you have Employee class and its superclass is person then it will serialize all superclass objects (such as person) until it reaches "Object" class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Similarly if Employee has instance variable of address class then it will serialize whole object map of address also 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Do you really want this much overhead when all you want to serialize is </a:t>
            </a:r>
            <a:r>
              <a:rPr lang="en-US" sz="1200" dirty="0"/>
              <a:t>i</a:t>
            </a:r>
            <a:r>
              <a:rPr lang="en-US" sz="1200" dirty="0" smtClean="0"/>
              <a:t>d </a:t>
            </a:r>
            <a:r>
              <a:rPr lang="en-US" sz="1200" dirty="0"/>
              <a:t>and </a:t>
            </a:r>
            <a:r>
              <a:rPr lang="en-US" sz="1200" dirty="0" smtClean="0"/>
              <a:t>name of employee object.</a:t>
            </a:r>
            <a:r>
              <a:rPr lang="en-US" sz="1200" dirty="0"/>
              <a:t>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VM uses reflection when you use serializable which is quite slow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78550</TotalTime>
  <Words>74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7662</cp:revision>
  <dcterms:created xsi:type="dcterms:W3CDTF">2006-08-16T00:00:00Z</dcterms:created>
  <dcterms:modified xsi:type="dcterms:W3CDTF">2016-09-01T08:06:18Z</dcterms:modified>
</cp:coreProperties>
</file>