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35739"/>
            <a:ext cx="1219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StringBuilder</a:t>
            </a:r>
          </a:p>
        </p:txBody>
      </p:sp>
      <p:sp>
        <p:nvSpPr>
          <p:cNvPr id="5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3581400"/>
            <a:ext cx="4505325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305050"/>
            <a:ext cx="3543300" cy="108585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307975" y="484188"/>
            <a:ext cx="8693150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StringBuilder objects are like String objects, except that they can be modified. Internally, </a:t>
            </a:r>
            <a:r>
              <a:rPr lang="en-US" sz="1200" dirty="0" smtClean="0"/>
              <a:t>these </a:t>
            </a:r>
            <a:r>
              <a:rPr lang="en-US" sz="1200" dirty="0"/>
              <a:t>objects are treated like variable-length arrays </a:t>
            </a:r>
            <a:r>
              <a:rPr lang="en-US" sz="1200" dirty="0" smtClean="0"/>
              <a:t>that </a:t>
            </a:r>
            <a:r>
              <a:rPr lang="en-US" sz="1200" dirty="0"/>
              <a:t>contain a sequence of characters. </a:t>
            </a:r>
            <a:r>
              <a:rPr lang="en-US" sz="1200" dirty="0" smtClean="0"/>
              <a:t>At </a:t>
            </a:r>
            <a:r>
              <a:rPr lang="en-US" sz="1200" dirty="0"/>
              <a:t>any point, the length and content of the sequence can be </a:t>
            </a:r>
            <a:r>
              <a:rPr lang="en-US" sz="1200" dirty="0" smtClean="0"/>
              <a:t> changed </a:t>
            </a:r>
            <a:r>
              <a:rPr lang="en-US" sz="1200" dirty="0"/>
              <a:t>through method invocations.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Strings should always be used unless string builders offer an advantage in terms of simpler code </a:t>
            </a:r>
            <a:r>
              <a:rPr lang="en-US" sz="1200" dirty="0" smtClean="0"/>
              <a:t>or </a:t>
            </a:r>
            <a:r>
              <a:rPr lang="en-US" sz="1200" dirty="0"/>
              <a:t>better </a:t>
            </a:r>
            <a:r>
              <a:rPr lang="en-US" sz="1200" dirty="0" smtClean="0"/>
              <a:t>performance. For </a:t>
            </a:r>
            <a:r>
              <a:rPr lang="en-US" sz="1200" dirty="0"/>
              <a:t>example, if you need to concatenate a large number of strings, </a:t>
            </a:r>
            <a:r>
              <a:rPr lang="en-US" sz="1200" dirty="0" smtClean="0"/>
              <a:t>appending </a:t>
            </a:r>
            <a:r>
              <a:rPr lang="en-US" sz="1200" dirty="0"/>
              <a:t>to a StringBuilder object is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12846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75034</TotalTime>
  <Words>93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6874</cp:revision>
  <dcterms:created xsi:type="dcterms:W3CDTF">2006-08-16T00:00:00Z</dcterms:created>
  <dcterms:modified xsi:type="dcterms:W3CDTF">2016-04-04T10:11:16Z</dcterms:modified>
</cp:coreProperties>
</file>