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3" r:id="rId2"/>
    <p:sldId id="41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3824" y="35739"/>
            <a:ext cx="115728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Characters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1740119" y="1736979"/>
            <a:ext cx="17526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 ch = 'a'; 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6155" y="609600"/>
            <a:ext cx="3476626" cy="536448"/>
          </a:xfrm>
          <a:prstGeom prst="wedgeRoundRectCallout">
            <a:avLst>
              <a:gd name="adj1" fmla="val 13146"/>
              <a:gd name="adj2" fmla="val 16265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if you are using a single character value, you will use the primitive </a:t>
            </a:r>
            <a:r>
              <a:rPr lang="en-US" sz="1100" dirty="0"/>
              <a:t>char</a:t>
            </a:r>
            <a:r>
              <a:rPr lang="en-US" sz="1100" dirty="0"/>
              <a:t> type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4953000" y="4022979"/>
            <a:ext cx="36576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Character </a:t>
            </a:r>
            <a:r>
              <a:rPr lang="en-US" sz="1200" dirty="0"/>
              <a:t>characterObj</a:t>
            </a:r>
            <a:r>
              <a:rPr lang="en-US" sz="1200" dirty="0" smtClean="0"/>
              <a:t>= </a:t>
            </a:r>
            <a:r>
              <a:rPr lang="en-US" sz="1200" dirty="0"/>
              <a:t>new Character('a');</a:t>
            </a:r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85800" y="2286000"/>
            <a:ext cx="7543800" cy="1447800"/>
          </a:xfrm>
          <a:prstGeom prst="wedgeRoundRectCallout">
            <a:avLst>
              <a:gd name="adj1" fmla="val 32717"/>
              <a:gd name="adj2" fmla="val 7140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There are times, however, when you need to use a char as an object—for example, as a method argument where an object is expected.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The </a:t>
            </a:r>
            <a:r>
              <a:rPr lang="en-US" sz="1100" dirty="0"/>
              <a:t>Java programming language provides a wrapper class that "wraps" the char in a Character object for this purpose. An object of type Character contains a single field, whose type is char. This Character class also offers a number of useful class (i.e., static) methods for manipulating characters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b="1" dirty="0">
              <a:solidFill>
                <a:srgbClr val="FF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You can create a </a:t>
            </a:r>
            <a:r>
              <a:rPr lang="en-US" sz="1100" dirty="0"/>
              <a:t>Character</a:t>
            </a:r>
            <a:r>
              <a:rPr lang="en-US" sz="1100" dirty="0"/>
              <a:t> object with the </a:t>
            </a:r>
            <a:r>
              <a:rPr lang="en-US" sz="1100" dirty="0"/>
              <a:t>Character</a:t>
            </a:r>
            <a:r>
              <a:rPr lang="en-US" sz="1100" dirty="0"/>
              <a:t> constructor: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0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3824" y="35739"/>
            <a:ext cx="115728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Characters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62000" y="1038225"/>
            <a:ext cx="77724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The Java compiler will also create a Character object for you under some circumstances. For example, if you pass a primitive char into a method that expects an object, the compiler automatically converts the char to a Character for you. This feature is called autoboxing—or unboxing, if the conversion goes the other way.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53" y="2828925"/>
            <a:ext cx="4371975" cy="7143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6019800" y="2400300"/>
            <a:ext cx="2895600" cy="612648"/>
          </a:xfrm>
          <a:prstGeom prst="wedgeRoundRectCallout">
            <a:avLst>
              <a:gd name="adj1" fmla="val -68750"/>
              <a:gd name="adj2" fmla="val 7338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/>
              <a:t>Character</a:t>
            </a:r>
            <a:r>
              <a:rPr lang="en-US" sz="1200" dirty="0"/>
              <a:t> class is immutable, so that once it is created, a </a:t>
            </a:r>
            <a:r>
              <a:rPr lang="en-US" sz="1200" dirty="0"/>
              <a:t>Character</a:t>
            </a:r>
            <a:r>
              <a:rPr lang="en-US" sz="1200" dirty="0"/>
              <a:t> object cannot be changed.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50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73351</TotalTime>
  <Words>180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6537</cp:revision>
  <dcterms:created xsi:type="dcterms:W3CDTF">2006-08-16T00:00:00Z</dcterms:created>
  <dcterms:modified xsi:type="dcterms:W3CDTF">2016-02-03T09:29:36Z</dcterms:modified>
</cp:coreProperties>
</file>