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18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799" y="26216"/>
            <a:ext cx="23717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Arbitrary Number of Arguments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93713" y="2438400"/>
            <a:ext cx="6337248" cy="1200329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public static void calculateTotal(int... </a:t>
            </a:r>
            <a:r>
              <a:rPr 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intVarArgs</a:t>
            </a:r>
            <a:r>
              <a:rPr 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)</a:t>
            </a:r>
          </a:p>
          <a:p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{</a:t>
            </a:r>
          </a:p>
          <a:p>
            <a:r>
              <a:rPr lang="en-US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}</a:t>
            </a:r>
            <a:endParaRPr 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882650" y="533400"/>
            <a:ext cx="7346950" cy="1219200"/>
          </a:xfrm>
          <a:prstGeom prst="wedgeRoundRectCallout">
            <a:avLst>
              <a:gd name="adj1" fmla="val 12273"/>
              <a:gd name="adj2" fmla="val 116989"/>
              <a:gd name="adj3" fmla="val 16667"/>
            </a:avLst>
          </a:prstGeom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use a construct called </a:t>
            </a:r>
            <a:r>
              <a:rPr lang="en-US" sz="1200" i="1" dirty="0"/>
              <a:t>varargs</a:t>
            </a:r>
            <a:r>
              <a:rPr lang="en-US" sz="1200" dirty="0"/>
              <a:t> to pass an arbitrary number of values to a method. </a:t>
            </a:r>
            <a:r>
              <a:rPr lang="en-US" sz="1200" dirty="0" smtClean="0"/>
              <a:t>we </a:t>
            </a:r>
            <a:r>
              <a:rPr lang="en-US" sz="1200" dirty="0"/>
              <a:t>use varargs when </a:t>
            </a:r>
            <a:r>
              <a:rPr lang="en-US" sz="1200" dirty="0" smtClean="0"/>
              <a:t>we don't </a:t>
            </a:r>
            <a:r>
              <a:rPr lang="en-US" sz="1200" dirty="0"/>
              <a:t>know how many of a particular type of argument will be passed to the method. It's a shortcut to creating an array </a:t>
            </a:r>
            <a:r>
              <a:rPr lang="en-US" sz="1200" dirty="0" smtClean="0"/>
              <a:t>manually.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use varargs, you follow the type of the last parameter by an ellipsis (three dots, ...), then a space, and the parameter name. The method can then be called with any number of that parameter, including none.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05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70715</TotalTime>
  <Words>20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5707</cp:revision>
  <dcterms:created xsi:type="dcterms:W3CDTF">2006-08-16T00:00:00Z</dcterms:created>
  <dcterms:modified xsi:type="dcterms:W3CDTF">2015-11-04T08:34:55Z</dcterms:modified>
</cp:coreProperties>
</file>