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2902"/>
            <a:ext cx="329564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Invoke </a:t>
            </a:r>
            <a:r>
              <a:rPr lang="en-US" sz="1200" dirty="0"/>
              <a:t>a </a:t>
            </a:r>
            <a:r>
              <a:rPr lang="en-US" sz="1200" dirty="0" smtClean="0"/>
              <a:t>Superclass </a:t>
            </a:r>
            <a:r>
              <a:rPr lang="en-US" sz="1200" dirty="0" smtClean="0"/>
              <a:t>constructor with parameter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34978"/>
            <a:ext cx="4645025" cy="178512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4" y="2819400"/>
            <a:ext cx="4114800" cy="17430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395286" y="3276600"/>
            <a:ext cx="3044825" cy="685800"/>
          </a:xfrm>
          <a:prstGeom prst="wedgeRectCallout">
            <a:avLst>
              <a:gd name="adj1" fmla="val 98184"/>
              <a:gd name="adj2" fmla="val -289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Using super(parameter </a:t>
            </a:r>
            <a:r>
              <a:rPr lang="en-US" sz="1200" dirty="0"/>
              <a:t>list)</a:t>
            </a:r>
            <a:r>
              <a:rPr lang="en-US" sz="1200" dirty="0"/>
              <a:t>, the superclass constructor with a matching parameter </a:t>
            </a:r>
            <a:r>
              <a:rPr lang="en-US" sz="1200" dirty="0" smtClean="0"/>
              <a:t>we can call.</a:t>
            </a:r>
            <a:endParaRPr lang="en-US" sz="1200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5105400" y="1219200"/>
            <a:ext cx="1828800" cy="1600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72770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6287</cp:revision>
  <dcterms:created xsi:type="dcterms:W3CDTF">2006-08-16T00:00:00Z</dcterms:created>
  <dcterms:modified xsi:type="dcterms:W3CDTF">2015-12-29T14:22:57Z</dcterms:modified>
</cp:coreProperties>
</file>