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25" r:id="rId2"/>
    <p:sldId id="432" r:id="rId3"/>
    <p:sldId id="433" r:id="rId4"/>
    <p:sldId id="434"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8/5/2016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657600" y="11071"/>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LineNumberReader </a:t>
            </a:r>
            <a:r>
              <a:rPr lang="en-US" sz="1200" dirty="0" smtClean="0"/>
              <a:t>class </a:t>
            </a:r>
            <a:endParaRPr lang="en-US" sz="1200" dirty="0"/>
          </a:p>
        </p:txBody>
      </p:sp>
      <p:sp>
        <p:nvSpPr>
          <p:cNvPr id="8" name="Can 7"/>
          <p:cNvSpPr/>
          <p:nvPr/>
        </p:nvSpPr>
        <p:spPr>
          <a:xfrm rot="5400000">
            <a:off x="4361777" y="2398227"/>
            <a:ext cx="725246" cy="2209800"/>
          </a:xfrm>
          <a:prstGeom prst="can">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dirty="0"/>
              <a:t>PrintStream</a:t>
            </a:r>
          </a:p>
        </p:txBody>
      </p:sp>
      <p:sp>
        <p:nvSpPr>
          <p:cNvPr id="9" name="Oval 8"/>
          <p:cNvSpPr/>
          <p:nvPr/>
        </p:nvSpPr>
        <p:spPr>
          <a:xfrm>
            <a:off x="952500" y="3022114"/>
            <a:ext cx="1676400" cy="96202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Java Application</a:t>
            </a:r>
            <a:endParaRPr lang="en-US" sz="1200" dirty="0"/>
          </a:p>
        </p:txBody>
      </p:sp>
      <p:sp>
        <p:nvSpPr>
          <p:cNvPr id="6" name="TextBox 5"/>
          <p:cNvSpPr txBox="1"/>
          <p:nvPr/>
        </p:nvSpPr>
        <p:spPr>
          <a:xfrm>
            <a:off x="6152719" y="3152798"/>
            <a:ext cx="49616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Read</a:t>
            </a:r>
            <a:endParaRPr lang="en-US" sz="1200" dirty="0"/>
          </a:p>
        </p:txBody>
      </p:sp>
      <p:sp>
        <p:nvSpPr>
          <p:cNvPr id="13" name="TextBox 12"/>
          <p:cNvSpPr txBox="1"/>
          <p:nvPr/>
        </p:nvSpPr>
        <p:spPr>
          <a:xfrm>
            <a:off x="2871356" y="3145901"/>
            <a:ext cx="49616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Read</a:t>
            </a:r>
            <a:endParaRPr lang="en-US" sz="1200" dirty="0"/>
          </a:p>
        </p:txBody>
      </p:sp>
      <p:sp>
        <p:nvSpPr>
          <p:cNvPr id="7" name="Rounded Rectangular Callout 6"/>
          <p:cNvSpPr/>
          <p:nvPr/>
        </p:nvSpPr>
        <p:spPr>
          <a:xfrm>
            <a:off x="266700" y="533400"/>
            <a:ext cx="8534400" cy="1557684"/>
          </a:xfrm>
          <a:prstGeom prst="wedgeRoundRectCallout">
            <a:avLst>
              <a:gd name="adj1" fmla="val 6640"/>
              <a:gd name="adj2" fmla="val 98561"/>
              <a:gd name="adj3" fmla="val 16667"/>
            </a:avLst>
          </a:prstGeom>
          <a:ln w="3175"/>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itchFamily="2" charset="2"/>
              <a:buChar char="ü"/>
            </a:pPr>
            <a:r>
              <a:rPr lang="en-US" sz="1200" dirty="0"/>
              <a:t>A buffered character-input stream that keeps track of line numbers. This class defines methods setLineNumber(</a:t>
            </a:r>
            <a:r>
              <a:rPr lang="en-US" sz="1200" dirty="0"/>
              <a:t>int</a:t>
            </a:r>
            <a:r>
              <a:rPr lang="en-US" sz="1200" dirty="0"/>
              <a:t>) and getLineNumber() for setting and getting the current line number respectively</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Line numbering begins at 0. Whenever the </a:t>
            </a:r>
            <a:r>
              <a:rPr lang="en-US" sz="1200" dirty="0"/>
              <a:t>LineNumberReader</a:t>
            </a:r>
            <a:r>
              <a:rPr lang="en-US" sz="1200" dirty="0"/>
              <a:t> encounters a line terminator in the characters returned by the wrapped </a:t>
            </a:r>
            <a:r>
              <a:rPr lang="en-US" sz="1200" dirty="0"/>
              <a:t>Reader</a:t>
            </a:r>
            <a:r>
              <a:rPr lang="en-US" sz="1200" dirty="0"/>
              <a:t>, the line number is incremented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Line number can be handy if you are parsing a text file that can contain errors. When reporting the error to the user, it is easier to correct the error if your error message includes the line number where the error was encountered.</a:t>
            </a:r>
            <a:endParaRPr lang="en-US" sz="1200"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pic>
        <p:nvPicPr>
          <p:cNvPr id="8198" name="Picture 6" descr="Empty unix file Desig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2300" y="3016987"/>
            <a:ext cx="838200" cy="967154"/>
          </a:xfrm>
          <a:prstGeom prst="rect">
            <a:avLst/>
          </a:prstGeom>
          <a:noFill/>
          <a:extLst>
            <a:ext uri="{909E8E84-426E-40DD-AFC4-6F175D3DCCD1}">
              <a14:hiddenFill xmlns:a14="http://schemas.microsoft.com/office/drawing/2010/main">
                <a:solidFill>
                  <a:srgbClr val="FFFFFF"/>
                </a:solidFill>
              </a14:hiddenFill>
            </a:ext>
          </a:extLst>
        </p:spPr>
      </p:pic>
      <p:sp>
        <p:nvSpPr>
          <p:cNvPr id="15" name="Can 14"/>
          <p:cNvSpPr/>
          <p:nvPr/>
        </p:nvSpPr>
        <p:spPr>
          <a:xfrm rot="5400000">
            <a:off x="4479817" y="2747934"/>
            <a:ext cx="489166" cy="1562100"/>
          </a:xfrm>
          <a:prstGeom prst="can">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sz="1200" dirty="0" smtClean="0"/>
              <a:t>Reader(</a:t>
            </a:r>
            <a:r>
              <a:rPr lang="en-US" sz="1200" dirty="0" smtClean="0"/>
              <a:t>i.e</a:t>
            </a:r>
            <a:r>
              <a:rPr lang="en-US" sz="1200" dirty="0" smtClean="0"/>
              <a:t> </a:t>
            </a:r>
            <a:r>
              <a:rPr lang="en-US" sz="1200" dirty="0" smtClean="0"/>
              <a:t>FileReader</a:t>
            </a:r>
            <a:r>
              <a:rPr lang="en-US" sz="1200" dirty="0" smtClean="0"/>
              <a:t>)</a:t>
            </a:r>
            <a:endParaRPr lang="en-US" sz="1200" dirty="0"/>
          </a:p>
        </p:txBody>
      </p:sp>
      <p:sp>
        <p:nvSpPr>
          <p:cNvPr id="12" name="TextBox 11"/>
          <p:cNvSpPr txBox="1"/>
          <p:nvPr/>
        </p:nvSpPr>
        <p:spPr>
          <a:xfrm>
            <a:off x="4012025" y="2836189"/>
            <a:ext cx="1424749"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LineNumberReader</a:t>
            </a:r>
            <a:endParaRPr lang="en-US" sz="1200" dirty="0"/>
          </a:p>
        </p:txBody>
      </p:sp>
      <p:sp>
        <p:nvSpPr>
          <p:cNvPr id="2" name="Left Arrow 1"/>
          <p:cNvSpPr/>
          <p:nvPr/>
        </p:nvSpPr>
        <p:spPr>
          <a:xfrm>
            <a:off x="5829300" y="3403114"/>
            <a:ext cx="1143000" cy="273003"/>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p>
        </p:txBody>
      </p:sp>
      <p:sp>
        <p:nvSpPr>
          <p:cNvPr id="16" name="Left Arrow 15"/>
          <p:cNvSpPr/>
          <p:nvPr/>
        </p:nvSpPr>
        <p:spPr>
          <a:xfrm>
            <a:off x="2619375" y="3419012"/>
            <a:ext cx="1000125" cy="273003"/>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875" y="14674"/>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LineNumberReader </a:t>
            </a:r>
            <a:r>
              <a:rPr lang="en-US" sz="1200" dirty="0" smtClean="0"/>
              <a:t>class </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33400"/>
            <a:ext cx="3333750" cy="2133600"/>
          </a:xfrm>
          <a:prstGeom prst="rect">
            <a:avLst/>
          </a:prstGeom>
          <a:ln/>
        </p:spPr>
        <p:style>
          <a:lnRef idx="1">
            <a:schemeClr val="accent4"/>
          </a:lnRef>
          <a:fillRef idx="2">
            <a:schemeClr val="accent4"/>
          </a:fillRef>
          <a:effectRef idx="1">
            <a:schemeClr val="accent4"/>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300413"/>
            <a:ext cx="6688137" cy="151447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977157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875" y="14674"/>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LineNumberReader </a:t>
            </a:r>
            <a:r>
              <a:rPr lang="en-US" sz="1200" dirty="0" smtClean="0"/>
              <a:t>class </a:t>
            </a:r>
            <a:endParaRPr lang="en-US" sz="12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81000"/>
            <a:ext cx="5648325" cy="4444573"/>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377586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875" y="14674"/>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LineNumberReader </a:t>
            </a:r>
            <a:r>
              <a:rPr lang="en-US" sz="1200" dirty="0" smtClean="0"/>
              <a:t>class </a:t>
            </a:r>
            <a:endParaRPr lang="en-US" sz="1200" dirty="0"/>
          </a:p>
        </p:txBody>
      </p:sp>
      <p:sp>
        <p:nvSpPr>
          <p:cNvPr id="2" name="Rectangle 1"/>
          <p:cNvSpPr/>
          <p:nvPr/>
        </p:nvSpPr>
        <p:spPr>
          <a:xfrm>
            <a:off x="2286000" y="2191435"/>
            <a:ext cx="4572000" cy="646331"/>
          </a:xfrm>
          <a:prstGeom prst="rect">
            <a:avLst/>
          </a:prstGeom>
        </p:spPr>
        <p:txBody>
          <a:bodyPr>
            <a:spAutoFit/>
          </a:bodyPr>
          <a:lstStyle/>
          <a:p>
            <a:r>
              <a:rPr lang="en-US" dirty="0"/>
              <a:t>https://docs.oracle.com/javase/8/docs/api/index.html?java/io/LineNumberReader.html</a:t>
            </a:r>
          </a:p>
        </p:txBody>
      </p:sp>
    </p:spTree>
    <p:extLst>
      <p:ext uri="{BB962C8B-B14F-4D97-AF65-F5344CB8AC3E}">
        <p14:creationId xmlns:p14="http://schemas.microsoft.com/office/powerpoint/2010/main" val="3377586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78247</TotalTime>
  <Words>66</Words>
  <Application>Microsoft Office PowerPoint</Application>
  <PresentationFormat>Custom</PresentationFormat>
  <Paragraphs>20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7555</cp:revision>
  <dcterms:created xsi:type="dcterms:W3CDTF">2006-08-16T00:00:00Z</dcterms:created>
  <dcterms:modified xsi:type="dcterms:W3CDTF">2016-08-05T08:08:20Z</dcterms:modified>
</cp:coreProperties>
</file>