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16" r:id="rId2"/>
    <p:sldId id="417" r:id="rId3"/>
    <p:sldId id="415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6216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String Buffer Vs. StringBuilder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84804"/>
              </p:ext>
            </p:extLst>
          </p:nvPr>
        </p:nvGraphicFramePr>
        <p:xfrm>
          <a:off x="219978" y="533400"/>
          <a:ext cx="8627844" cy="39103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35150"/>
                <a:gridCol w="2209800"/>
                <a:gridCol w="1763494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Property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StringBuilder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Storage Area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String is created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using new operator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JVM will create string in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poo</a:t>
                      </a:r>
                      <a:r>
                        <a:rPr lang="en-US" sz="1000" b="1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 of heap.</a:t>
                      </a: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String is created using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operator, it will force JVM to create new string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heap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 in string pool).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--&gt;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s1 = "abc";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in string pool area of </a:t>
                      </a:r>
                      <a:r>
                        <a:rPr lang="en-US" sz="1000" b="1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</a:t>
                      </a:r>
                      <a:r>
                        <a:rPr lang="en-US" sz="1000" b="1" i="0" u="sng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s2 = new String("abc");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in heap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 is created in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 is created in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Modifiable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No(Immutable)</a:t>
                      </a:r>
                    </a:p>
                    <a:p>
                      <a:pPr fontAlgn="t"/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the main drawback of strings. Immutable means that the string objects cannot be modified. Whenever an attempt to modify the string, a new object will be created.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t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Yes(Mutable)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Buffer objects can be modified without creating a new object.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Yes(Mutable)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Builder objects can be modified without creating a new object.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1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6216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String Buffer Vs. StringBuilder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0648"/>
              </p:ext>
            </p:extLst>
          </p:nvPr>
        </p:nvGraphicFramePr>
        <p:xfrm>
          <a:off x="219978" y="838200"/>
          <a:ext cx="8627844" cy="3388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35150"/>
                <a:gridCol w="2209800"/>
                <a:gridCol w="1763494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Property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StringBuilder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Thread Safe/Synchronized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 methods are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 no 2 threads on same StringBuffer object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methods concurrently.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 methods are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synchronized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Means 2 threads on same StringBuilder object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methods concurrently.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Concatenation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 are concatenated using + operator.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objects are concatenated using append method.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objects are concatenated using append method.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is faster</a:t>
                      </a:r>
                    </a:p>
                    <a:p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String in String pool is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cached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hence making it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created with new operator is also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 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</a:t>
                      </a:r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slow due to Synchronization.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 is faster than 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since it is not synchronized.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24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00400" y="26216"/>
            <a:ext cx="2667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vs. String Buffer Vs. StringBuilder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113265"/>
              </p:ext>
            </p:extLst>
          </p:nvPr>
        </p:nvGraphicFramePr>
        <p:xfrm>
          <a:off x="219978" y="1066800"/>
          <a:ext cx="8627844" cy="3388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35150"/>
                <a:gridCol w="2209800"/>
                <a:gridCol w="1763494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Property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StringBuilder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API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different from StringBuffer/StringBuilder APIs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API methods are very much similar to StringBuilder API methods.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API methods are very much similar to StringBuffer API methods.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Introduce</a:t>
                      </a:r>
                      <a:r>
                        <a:rPr lang="en-US" sz="10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 in 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Introduced in JDK1.0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Introduced in JDK1.0</a:t>
                      </a:r>
                    </a:p>
                    <a:p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Introduced in JDK1.5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Internal working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Let’s say we have following statements -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str = "abc" ;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 = str + "def";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0" i="0" u="sng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Internally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operator uses StringBuffer for concatenating strings.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dirty="0" smtClean="0"/>
                        <a:t/>
                      </a:r>
                      <a:br>
                        <a:rPr lang="en-US" sz="1000" dirty="0" smtClean="0"/>
                      </a:b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So,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/>
                      <a:r>
                        <a:rPr 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str = new StringBuilder(str).append("def").toString();</a:t>
                      </a:r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Internally StringBuffer adds new characters to previous StringBuffer.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Internally StringBuilder adds new characters to previous StringBuilder.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75136</TotalTime>
  <Words>297</Words>
  <Application>Microsoft Office PowerPoint</Application>
  <PresentationFormat>Custom</PresentationFormat>
  <Paragraphs>76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6890</cp:revision>
  <dcterms:created xsi:type="dcterms:W3CDTF">2006-08-16T00:00:00Z</dcterms:created>
  <dcterms:modified xsi:type="dcterms:W3CDTF">2016-04-01T13:25:58Z</dcterms:modified>
</cp:coreProperties>
</file>