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0369" y="26216"/>
            <a:ext cx="193843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– </a:t>
            </a:r>
            <a:r>
              <a:rPr lang="en-US" sz="1200" dirty="0" smtClean="0"/>
              <a:t>lastIndexOf </a:t>
            </a:r>
            <a:r>
              <a:rPr lang="en-US" sz="1200" dirty="0" smtClean="0"/>
              <a:t>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691902"/>
              </p:ext>
            </p:extLst>
          </p:nvPr>
        </p:nvGraphicFramePr>
        <p:xfrm>
          <a:off x="534115" y="609600"/>
          <a:ext cx="8170646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9085"/>
                <a:gridCol w="5961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lastIndexOf(int ch)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index of the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 occurrence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the specified character.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45068"/>
              </p:ext>
            </p:extLst>
          </p:nvPr>
        </p:nvGraphicFramePr>
        <p:xfrm>
          <a:off x="1447800" y="2286000"/>
          <a:ext cx="6095999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66981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519581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196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7685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84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0104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670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838200" y="3429000"/>
            <a:ext cx="1295400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27" name="Rectangular Callout 26"/>
          <p:cNvSpPr/>
          <p:nvPr/>
        </p:nvSpPr>
        <p:spPr>
          <a:xfrm>
            <a:off x="6684028" y="3552825"/>
            <a:ext cx="1316972" cy="333375"/>
          </a:xfrm>
          <a:prstGeom prst="wedgeRectCallout">
            <a:avLst>
              <a:gd name="adj1" fmla="val -15899"/>
              <a:gd name="adj2" fmla="val -2000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73667</TotalTime>
  <Words>41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6656</cp:revision>
  <dcterms:created xsi:type="dcterms:W3CDTF">2006-08-16T00:00:00Z</dcterms:created>
  <dcterms:modified xsi:type="dcterms:W3CDTF">2016-02-15T09:00:53Z</dcterms:modified>
</cp:coreProperties>
</file>