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1" r:id="rId2"/>
    <p:sldId id="434" r:id="rId3"/>
    <p:sldId id="426" r:id="rId4"/>
    <p:sldId id="432" r:id="rId5"/>
    <p:sldId id="433" r:id="rId6"/>
    <p:sldId id="427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io/PipedRead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io/PipedWri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  <a:endParaRPr lang="en-US" sz="1200" dirty="0"/>
          </a:p>
        </p:txBody>
      </p:sp>
      <p:pic>
        <p:nvPicPr>
          <p:cNvPr id="1026" name="Picture 2" descr="http://flylib.com/books/1/134/1/html/2/images/javaio2_09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238750" cy="12287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57200" y="762000"/>
            <a:ext cx="8458200" cy="1066800"/>
          </a:xfrm>
          <a:prstGeom prst="wedgeRoundRectCallout">
            <a:avLst>
              <a:gd name="adj1" fmla="val -7207"/>
              <a:gd name="adj2" fmla="val 107143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java.io.PipedReader</a:t>
            </a:r>
            <a:r>
              <a:rPr lang="en-US" sz="1200" dirty="0"/>
              <a:t> class and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 smtClean="0">
                <a:solidFill>
                  <a:srgbClr val="C00000"/>
                </a:solidFill>
              </a:rPr>
              <a:t>java.io.PipedWriter</a:t>
            </a:r>
            <a:r>
              <a:rPr lang="en-US" sz="1200" dirty="0"/>
              <a:t> classes provide a convenient means to move data from one thread to another. Output from one thread becomes input for the other thread.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C00000"/>
                </a:solidFill>
              </a:rPr>
              <a:t>PipedReader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dirty="0" smtClean="0"/>
              <a:t> </a:t>
            </a:r>
            <a:r>
              <a:rPr lang="en-US" sz="1200" dirty="0"/>
              <a:t>classes can be used to read and write data simultaneously. Both streams are connected with each other using the connect() method of the </a:t>
            </a:r>
            <a:r>
              <a:rPr lang="en-US" sz="1200" dirty="0" smtClean="0">
                <a:solidFill>
                  <a:srgbClr val="C00000"/>
                </a:solidFill>
              </a:rPr>
              <a:t>PipedWriter</a:t>
            </a:r>
            <a:r>
              <a:rPr lang="en-US" sz="1200" dirty="0" smtClean="0"/>
              <a:t> </a:t>
            </a:r>
            <a:r>
              <a:rPr lang="en-US" sz="1200" dirty="0"/>
              <a:t>class.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3038476"/>
            <a:ext cx="9367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PipedWriter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37059" y="3256274"/>
            <a:ext cx="9786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PipedReader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44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3552825" cy="177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514600"/>
            <a:ext cx="8278813" cy="239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66738"/>
            <a:ext cx="8250237" cy="3895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7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990975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505200"/>
            <a:ext cx="4705350" cy="1381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66725"/>
            <a:ext cx="8488363" cy="4095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5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4840" y="11071"/>
            <a:ext cx="289016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PipedReader and PipedWriter classes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914400" y="1981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docs.oracle.com/javase/8/docs/api/index.html?java/io/PipedReader.html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docs.oracle.com/javase/8/docs/api/index.html?java/io/PipedWriter.html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78104</TotalTime>
  <Words>45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7545</cp:revision>
  <dcterms:created xsi:type="dcterms:W3CDTF">2006-08-16T00:00:00Z</dcterms:created>
  <dcterms:modified xsi:type="dcterms:W3CDTF">2016-07-28T08:54:39Z</dcterms:modified>
</cp:coreProperties>
</file>