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4775" y="26216"/>
            <a:ext cx="12001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Wrapper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5" name="AutoShape 2" descr="data:image/png;base64,iVBORw0KGgoAAAANSUhEUgAAAVYAAACTCAMAAADiI8ECAAACc1BMVEX///9zc3O+0Oa7zuaowd+RqsiToK/m7PX5+v3G1ejy9fro6+7B0+eeudrg6PLK2Or8/frU4O6Qpb6cqLYAAADa5sPb58TN3qvt8uLT4rbc58i7zZexv5SirY3f4tmSrs/d4eavxuKKmKiutp74+vPj7NPm6evM09zo8NzT4fP09PSDg4PW285oaGienp6ersLY2NjGxsaOjo53n9IAACoAACJIIk///+Xy//++kGRGYpz89tg9J13dw5mEi5rq//8YAAD/7dfE5/M5AAAAAEYsAADxtoB4gIvLl3Ha8v/E3fwAAFgAABAcAAAAADWws7YAABpPUlUAFCUAACTJv7isdVYUL0uUZkZOaHpCQzg6UleMn8Ky1/OYzeAYH0Coh2iWg1e6p4oKP29AcKQFO39knNvm0bamhGVOIQB9Xi9YhL1rOQAARXdAPz/GpH8pRmU8HAB4haY9T157RQBWMwC2pnBXcZBdkLQZABBITlsAInY8OUYaNTydaye+5/wxKR8dFzOay/YqEwBZREFcmNdjho8rJgoqQFgVOFdnp8hQTloAUF1QMkGsdStFNiIfEQDMtZSWXjBmaV61p5tuTSUAVo0scpEAIVTXvYfE+P6bknIAQ4CDt/RIAACNZSQvABZ8mpRPPhWnYQFPWIaQUzv05qs5XqLGnFKMYVz+4LKTfXw+fb5aNSusZjhfKD/PtWxtY0tsaIJFGCFkRlBnMzFjIxObaxx0KQZlISUzMXJTPD2pa0aPjXqTRQA4XYVTEC8xJy6fxKdUQmLj0I5hXjye2thfkalQXk8AJCKSfGymzs1kpK7I/uzJvo14TFIdAD9GAEH7w/SBAAAVXklEQVR4nO2di18T557GJyQQCLniIEjb3BwSEkjIRUtSmoSgiKFKxEaDEhBBg0q5eINalTZFq3iOFggUtR5PXcVb1eppXXtaluOqaxe03f2T9p0kk0wgtzckwbrz+PlMknfmed/ffOd1MjGZRwShRIkSJUqUKKVD/KS03FW/6eKvKkpGZctd9xsuflFZMbxWlS533W+4+EVYEq7CkpQX8nYJYE3izLry3eWu+w0XhTUtSgorn8IaRzhWzC8/Ma/Y97zKyybaAyvJLwoprLHFLyoO0rqsOlfLf9Lqe151e4RMFXveqSS9orDGUQhrlXEQm35muzEfmJFYONZJA4U1cYWuW62PLxVjztYbc+PHa61ztH2viq3tquPzxWXO32i1xhfbVY9eh65bKayxFcLq/hfAtq21uxK7+LK4GDO+qjKOFJv6LCdfFpcJwWzFyB8HKKyxxS8qLfPL/dPr4qob8zfmi593lpUVG1+t3N88M6MW/jwPVhY/ny0uC4rCGk8hrCVXR8qmj9U+nq8yvgQvja9KfY9lY/NlpaVlzz8pI4nCGkf8opLSgAonxo/Zqw7vfDFQAV4BrO4J1XhOadG9cdp86aqJcdVrYstSCmsckbCSVFix0vkqQjuFNUHxiwpLFuv3hy9OR2gOqojCGluRsQKtpLAuQQArvFZSWOOIX7QqCa4U1jiisKZFAGsSorDGEb+w6J0kRGGNJ+F70XQ56pr33lvuqt94KYVRND4ebQ3Qclf9p1W5TFa+3DW8fdKqEUStXe4q3jYpafiSplzuOt4y6TT4UqNb7jreLmkDPKnTQCqVTyOe0WTLWcdbpnIN8UxDXQ2kTLIemkqlamoCC1oP9a6VMilxae2+h+Wu5W2Tlnq7SocorGkRhTUtorCmRRTWtIjCmhb9P8eqVNHSoqamOBukYNw3+MjJ1Mszbgo+1y5X6YmIwpoWUVjTIgprWkRhTYsorGkRhTUtorAuQeT7d8JVoYtx538KRpZwIiu7IHK7hGxmcmNJrou1npWC4uOp9J2oURTvRk+peCcFI0sELBhxw7ByJPRYirWWw0tB8fFUujIJE78oBSNLBFCbMznkWcZgJj1uXkawFiaRVoO9k4LfoAGsuYkLYbaISealYM1ecunxlSTWiqWPDIc1l5ktJpkBVhgz+fjkFSy99rgqLYSnmiqsUDgWYOUmSXU5sC5MrIiWYJEqrP43o9zE3rIiY2VBc2VnCGvwdn6vDXPLSbf3W3+6hEVUcWqwslhHURSdtJDguVF01hIZa/i5lQualF61hO+QxDgswkrDwqbcrMxgDcKartFjt/Qkeu73LenEygNYG12/o0MsjVzOYuZr5AJWvmb/rIXJkoEGllgOGmRiMVgymSxBOFZwTKrvbe05PvTkeyQqVcP5PYuPUWawriI+EGAbXgwU//pfo1mYu9Jtn9HOzD//oLcezN7ecilWpXbTpFxiyxRhZTKPbjn9sNPiXYeiI7ZtKNrWylTun7Ux3UdQtFV2GDS4erd8hXbYmEymIPwkIGCyehs9uUJb9zd3zQ1Kb3k5h+kuEJZnG0bry6U2Jna3XCTzHmkDzzFveYFFqBaoD+L9sOiZwRr85LTtP58JH1RcbS2+NWjs6Jo6+vKHNZLnk8VdlVXn9dPrml+PvSK2LEsJ1jwu9+im5vE180c6ub3rd6Me7PAepgxgFU5MyrumGsR2x7pTuzfpRzd7wIemRVjzr04CTNgNtLm/UzynGkc9o/99fMcmz6iK1t8p279V9f783LU21UHbybO0/kHhvjNN6F6AlZlhrNXD8zfevV7x4DWYsldHjCPGVsBx+lv3P8bHT9c+n6otrhCmFisbYG0cEu47eE1vMzVeXj/EPP+ZDcdacQ2ccqe098Dy1O6zDaOfesBHTl44Vh5XDLByuVj3pM05qXCoxmv2jqKDMjtPMwewOuquMMUC5vk9YOpv7qP1f6bZN6vQZuGfXTOElchImD526dZvL4u+LZ5eX/HHKufr2/M/ysvAlO2sAit7vyHHKZSmBGuWQHF0bcFltHV/R87EJ9q6TnXdoFZ9rS+Ht79jxQpJSc0re92p3W2e3TUegUCwEKuA297oYTpqu7/Pd06urjmt27x3tJHB5Zb9rVmHY9Xb5LXck3ts3MKaWZ2uxbFPD5CCfjKG1X8vf5lpoNRU9/J5h/vhidWP3M9WnVt1fH50fP73D0sqKkqNg6Tb/lOElS5QvHe8Z3u2Qj7R08FWeHc8Haj1Pu3peXpF8/DE0wHe3NOOF3pvn8d7HMeaF441TyCouLCl54yr+6bMOaldd+JYDY5VIBAeOXGs/6a4He2ZalW0oydmh8a29vQMOvr1Ar8kGcFaRMBya0tLVleU7tYVelfZS8Cfld4ZdUlpye8zM/bS0QpynEJJarDyeDwFkG/pWwj8DQIesVAIfGtAOy8rHGsWWC9XSzlitUhgz+bZpQVqhlaKt2qlBXaRQmiWing8sEUBW6yWSjlyNQPvhcfLGNbQ/fwAWIBbEGBJ4CX5tv8UYZXkwYgejpXOS1YZwhorNyGKClOElQ2hhVihjglZjMxgXQmvFGHNgtFCrDCHJEwZwprEff9vAFY4M1lvPdaY/8C/6B/8F2KFcof0BmNdlRKsDAmMGAuwJkmVTs8M1ujfZcVQKrCyOSIohWHlcBjJipMJrFjpu8koBVgRpRROYpKXm1eQvFJQe3ytjqKZ36KtAUoF1lwxnMJu5crPWZG0UlB7fEX5BkBJ09mjf82VkcpiKtkvXfDvXZZRag1Snon7fTULv0O1auXJ77jGsLRq0i38JzsZud/3RuuCBuvq9dxkO+P/XLvEctIrpQpf2u3pH2kRVqTq/bcWayBHIQO3/TvVtHO1yJ1mWouB36t6JAhgvaOiZSP8XnzdnJf2yBa/I8e4agj5wzt+0MIfpalaEdN3d8dFaS8fSkTqRwZCgMYGkYuD1R9asMOtGw4gd57ZfFit1w3IjaFqBWK6bnjSgvw6ErcfU4cFkSNPRGD6V/EQ6/9aNkw1TH+UwOHInJTBlIr0nwbASWD6pmkQcBl0DiHY7QYf1udTNJrKhU3UP5w1PK5FjPGxbtSDBf+nWuR+K9/ZPP4/lg2D6S4dVqQolbSHAAGsGzqnbyLILZHRg1QN41iZiGkPvs6oR+4ArEOJzNaNOEX83Hq/1fQBYn3w5mFVqsuBaE/xZXm67xy7P7D6kYI/9tJ73eIeXjHXgrhXb8lhY7c67SsMpuv2sVnDkyHkfnysVX9IvRzkMY7V+qPd2WjZ0JnmypOTMjNxKpgGv3LFNGIWGFIjRhChRgZaQLMY4WvEynxElosoE/ipL3AYAtvKNPkyBMtPe+3JiMqsS4sorGkRhTUtorCmRRTWtIjCmhZl6ALrjZRy6UkR0aTqSV/fadcSsS7tNsRkR0/O5//HRnjpNPG3WWhZ4kfuPxNWGYU1HT4Ka1p8FNa0+CisafFRWNPio7CmxZf/5mJlLpB8xcKWcOVGtgVUH83GimmL6ottE8exsaKslsqhbTncKH3hWkyVJYqSxBFFIm5yNn+CAgvOxREFAhBgbYFcCwlklQy/LS+CjRHLt/g3MywG3OSW+A9NLgPu5zd0AiucjUdghUtD4dL9jxK4X10wCaxwaRaRWMDuqCQr0BXcjtIlgdHgbHkM/ykN0ibg+G2QKSNckd8GiZUlEi9ug5x2kkrfAzRW/09AYbHyspPCys32/3YGFmuL/ztAaKzyxW0MuFiCEFaoHyrS/TaAFWq0PAIrE8omCGKFsgWx5kHZImKF3NEg1vAdjdeJhMAKxyfDWLPJWBPmEgVrUMoKu92uCEQ/YHZupJwCgg+DGXQ57JUWLOgjFOYnYWWxhGAUeyCyKteRFzUSAYgdxEpqdC8OoFigEFZSkXa7DYzMDt8yLMxCICKwEpawHAylg+5vXhGe1MCMgxVrR0/UEAkcd7a4ImVrhGZroCG3C336VFRad2XB1uF+Mlb3PRT9IrDS2q2PxSiIlXyIb30UOSQkpAhYu7d83tjqvoAOhHkNYX0FsfrYW49s+XxTC2ljbGwS72kM/fhS2GiRsYauarH2WcsPU/NSBctqXj235bSOzXLrzLXkq2MWg5itxOVx1b4DSDG9dN2IroDLGsU393Lc5izH3JZ64CdsQay4DU/mAAfdq5O4Z/qbdQymVWcGe+LVgQfMq6v0BUu0WIAtK4CVQboYZxk/wle5dTqJAe+EwZKpdTqpjbQFj8DKI5pk3afwy3xs/4CNme/VSS0yMBoj3zvRqMsJOgXEuTULr9t6RJ9rnGoQqkFBFTkNQl2t8xu1roHFurjmEotJAsONiDVUsbIdRdHB0roR1rbJXcObjp1zmbY2D/fVkj9QLMLK3IWerVRUrNvahHp2o4cubG84/5e/9u/ZtWPTznOuoC0MK551kN+FnrjQYR/++kzTiPBIn2rtUO921YXG1pNnVXUj7v5DPagebEgnsApIJRg/AiAq9vX9hnJ2gU7ODo0dGt88RcLKDGLNC2I9jKLrXUzh/k5b/libqs6fbiGau/Bx08AQsZGCwEpn+rEyTWsqu7ePo4OjH3vcmz1OdGf/JwomwMp0f35ouG0oJtagZO1nKy83uk7usd4TMU2NLqbM2Vb/cC2HnFpIYOUIiBam9ip6oGKdvvhv+qsf2Nz9opOoR1PJxf0ho4Rs82HdNeXa3daA187sRQdom0/tOlN+rbOkpq+8f49736zAQQcbhrCSSgBYwaJxSHm48/KUa7St4XDzzKcicpF5QaxEi7h71l4p4OJY3Z/qWb3rhxw02ua9rPOfWUJGHvGWRcdfCY/obe7Gyx+7WCc/W/2Fx13ncX5rMzXSmUcB1va1zSpw4H02QUSswYoFsvZPbKObRe6/f9cxJDCtbWXK9rfV15vp5PDHhVgFGonN4NyjXXcFxzppc38pOonvts8fxeafrZ807G7zCI8M2rhH0YH6ek5vX/1BWyE6W19/0NGv99tCWElc/VjXuGQAawfoxOVsrm+xkYsMYs3iBpIUxN0HQDUKGY51sx6cR1bXnC7fvJd53lerX8BGwirQgCPe1bF7i4d1cs/qL1y7UY9z0ta7XoLP1vz2j0HJDG4srEGJ29FjX3UMafajB7gKd82J457dm441DbgEJAX58PyvFRXDPTs+HayouyJcd8pbc+bzjqGTn4FCFe7NJ3wZE4ttjuEvNx1v7erwYZ3Y2jOoPXKm6Vhr1/ampoO2se1N50YcXwaCJSQEVl6oAoUR3dnTqd23fcea1l2gk8b5x4eajmWTi8wKYiVaNN0HQFHenpqthzzONT2g4HU7m2r2giO6szm4f2wCq8RnObK152u9uHv7jrUjjrozXwOsa3tqBiqGv0J79I4LYMyAkRcRayhuQGA3mw+yFdyu9S4BT+E1myUKh9ksZZMSCQg+uZy8QAu+SYtCrmOIdRzgkbIV3hY8FcLnFyywsYBNoTVLzWaXvYCtlTbgbhFoMZvpXbM5c1tEYrXZHAyWCGHNEwRLwC3mbNzDEPg6kT8cyNm/nh3aQkAnsNKJRrmaI/Dtn1naIFeDgsHzFjVHAZ4H9w8cjSBWHp6EASoRgD0DBYKqOGoXjgd/LTVzfGBcgd4jYs3jhYQHbnhr1uiDL/wLkjgEVnaYKfh8QWeEGGE2BWlVYBQF+DuC1sxKwm2SygDWLHINirDKFI7+TWjNAfIGBFb6wkSLwMChRVjF9CDWsB0gWRSLh+fx8iJjXSD5ChEvetJDEGsWTD5ECGt0mzZnRY4rfGQS1li9A2clm+wMzlbIlBHiupURA8BisSNiXZzmECuaI4QVKiAiSRuDwBovmiK8ZEkQK9RoIaxQtqyIWOGSHoJ86DAudnK2rBBWKFsIK6SNwAplo0fCKsqCSX0gY82AjYQVxkZgpUMlWpCxwtgiY4XoASjEB0ZZSdqCWGHjQgJYGZA2AiuULTJWyKQHgg9cWASHuMCCtQWwQtqIkwCkjTi3QgZhRMCam8XJhlIAax4jKRtPAmnzYwXXPlAq8GMVwNr8WLmwtsVYEUSeA6UVS7OJpXC2wNfz+XC2nMAdVEo4lzRgy10B54uEVZkPp6XZcpOzIZmx5SZno/6faUpvjxxJp0QgiBDu2+Og+A7o/7vDbU8mfMVtr8Qc9jwoj4McH8DX4rktVocddk/JeRwX9XDejQtvC+f3ehLxYScPEE+r6xMLQRC618P/pz93HsnlfGHvzQWtB2P2dJ8cUIL9Cy8PEzohySA3XKHnt07BeTcuGuzWFcjhq/sSzJao/hAeq78+0wfhrdOTMZODwrE+sPgejbBYnXdp52o3fI/wjdm7rvXRpAYrjfbIEtdmaqaJkI2PZp7VIm7V+IDFqvpONSubAz0UxI07ss5dAFXuukv7Zcj0cGvzo4QSZ3xYe5tVBUhv/cwvLsSkGn96IKYD03QNaAR+rFiX6hwbDDz+yNL7sC36Dt5R0f7RygfDVCLbOMiGQezHXbQBmx+rdSahuBe/fDEn1r9aqsBxubUX/D2+7ULiZz5Y710Cy42dBlNn1YMhxHiq+pqe/+9XEp2t+DT6dRA/iUDNVgCoqnvINyqeu/CTK6bDqnUO2Nk+rHw8AqPPJkTwCIwYs7XqpwYwWy92ItX3Lm0T4Vgfu5BfW31Y+ds8yMXORCOyfDEniPHKxUH/SaD67zQaLX6YjmOiMw+nYxqYBkO5b1YP45z5CWLFD75vNhigsN4aAdYrvlEN//by9+vx/mOm4EmgynkJzJeG3p3l90aQO9GxTt80AKxG8AZh9Pixgsn2wylfwVX3mmm0gkTfN8G5FQ/jGbg75Mda9UCRkI/v/tCC7+Bs9Yc25OL31cP4X2X++cRnq69sGKy5YLIg2FWPD2vxj3JN3JOt/y0VYAUupPqc7ecGPAdn+tvoWP9pQJ60/nAAHAdXEOv5ER9W7LYkmi2C7jdfngXXWP/xPXh+55m60rChT62Le/2DedUzB/HBTLOGjc0z123WX3xnSBPeQzyz1TvRp7b8Csr+xoB11ZsTObeOzqzVZSmdL/FRB5ENswanWZ0Tz7jxAF7pwymdzTosBadLY/3diRGk6na9Odq5ddvp+setVufp8oOI6ZBubBB7cvryByyremJWbblzXK1jJ1CqT3ylEkxsvnMIf6HE80yUyvy4Ux24wMc3fi54gn+o9T8Ge0jArETAsHx85ARG8/WL98wnRmVN/5Obe3FPvIFy/U4wAobXxVeyAkNGL43l2yl8J5T54KkS3xYv2PeQD3c10vsC9gJiuWV1qmgqznJXQYkSJUqUKP2Z9H8MimDE08QEn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295400"/>
            <a:ext cx="8486775" cy="3543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412750" y="465138"/>
            <a:ext cx="8426450" cy="646331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Below are the methods that all the subclasses(e.g. </a:t>
            </a:r>
            <a:r>
              <a:rPr lang="en-US" sz="1200" b="1" dirty="0" smtClean="0"/>
              <a:t>Integer,</a:t>
            </a:r>
            <a:r>
              <a:rPr lang="en-US" sz="1200" b="1" dirty="0"/>
              <a:t> </a:t>
            </a:r>
            <a:r>
              <a:rPr lang="en-US" sz="1200" b="1" dirty="0" smtClean="0"/>
              <a:t>Long etc.</a:t>
            </a:r>
            <a:r>
              <a:rPr lang="en-US" sz="1200" dirty="0" smtClean="0"/>
              <a:t>) of the Number class implement.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Converts the value of this </a:t>
            </a:r>
            <a:r>
              <a:rPr lang="en-US" sz="1200" dirty="0"/>
              <a:t>Number</a:t>
            </a:r>
            <a:r>
              <a:rPr lang="en-US" sz="1200" dirty="0"/>
              <a:t> object to the primitive data type returned.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73112</TotalTime>
  <Words>19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6446</cp:revision>
  <dcterms:created xsi:type="dcterms:W3CDTF">2006-08-16T00:00:00Z</dcterms:created>
  <dcterms:modified xsi:type="dcterms:W3CDTF">2016-01-27T11:22:08Z</dcterms:modified>
</cp:coreProperties>
</file>