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71800" y="11071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 – Read from Keyboard</a:t>
            </a:r>
            <a:endParaRPr lang="en-US" sz="1200" dirty="0"/>
          </a:p>
        </p:txBody>
      </p:sp>
      <p:pic>
        <p:nvPicPr>
          <p:cNvPr id="1026" name="Picture 2" descr="http://www.technostepup.com/images/System.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162800" cy="35438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76959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7499</cp:revision>
  <dcterms:created xsi:type="dcterms:W3CDTF">2006-08-16T00:00:00Z</dcterms:created>
  <dcterms:modified xsi:type="dcterms:W3CDTF">2016-06-30T08:41:00Z</dcterms:modified>
</cp:coreProperties>
</file>