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0F3C0-7A24-4DAF-85CD-4C94883DB33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C58B442-804B-47D3-B592-F85642765B12}">
      <dgm:prSet phldrT="[Text]" custT="1"/>
      <dgm:spPr/>
      <dgm:t>
        <a:bodyPr/>
        <a:lstStyle/>
        <a:p>
          <a:r>
            <a:rPr lang="en-US" sz="1200" b="0" i="0" dirty="0" smtClean="0"/>
            <a:t>There are two general-purpose byte-to-character "bridge" streams</a:t>
          </a:r>
          <a:endParaRPr lang="en-US" sz="1200" dirty="0"/>
        </a:p>
      </dgm:t>
    </dgm:pt>
    <dgm:pt modelId="{A27B307F-EF6A-4C89-8F04-F668CDD59D45}" type="parTrans" cxnId="{B4004847-1BA9-4D66-96CD-D6C8E6C0069C}">
      <dgm:prSet/>
      <dgm:spPr/>
      <dgm:t>
        <a:bodyPr/>
        <a:lstStyle/>
        <a:p>
          <a:endParaRPr lang="en-US"/>
        </a:p>
      </dgm:t>
    </dgm:pt>
    <dgm:pt modelId="{2F3DC031-206C-4F9A-BC5F-66F23E12589D}" type="sibTrans" cxnId="{B4004847-1BA9-4D66-96CD-D6C8E6C0069C}">
      <dgm:prSet/>
      <dgm:spPr/>
      <dgm:t>
        <a:bodyPr/>
        <a:lstStyle/>
        <a:p>
          <a:endParaRPr lang="en-US"/>
        </a:p>
      </dgm:t>
    </dgm:pt>
    <dgm:pt modelId="{946BBBE9-7DBC-4C1B-82CC-80353660B399}">
      <dgm:prSet/>
      <dgm:spPr/>
      <dgm:t>
        <a:bodyPr/>
        <a:lstStyle/>
        <a:p>
          <a:r>
            <a:rPr lang="en-US" dirty="0" smtClean="0"/>
            <a:t>InputStreamReader</a:t>
          </a:r>
          <a:endParaRPr lang="en-US" dirty="0"/>
        </a:p>
      </dgm:t>
    </dgm:pt>
    <dgm:pt modelId="{EA16BBC2-00CE-4E17-A7F3-195CC777172F}" type="parTrans" cxnId="{DA3D5ADA-5608-4EE3-B403-EDD8F11736B5}">
      <dgm:prSet/>
      <dgm:spPr/>
      <dgm:t>
        <a:bodyPr/>
        <a:lstStyle/>
        <a:p>
          <a:endParaRPr lang="en-US"/>
        </a:p>
      </dgm:t>
    </dgm:pt>
    <dgm:pt modelId="{10DF9A89-23B2-4CF9-AB80-8E91A54EEF38}" type="sibTrans" cxnId="{DA3D5ADA-5608-4EE3-B403-EDD8F11736B5}">
      <dgm:prSet/>
      <dgm:spPr/>
      <dgm:t>
        <a:bodyPr/>
        <a:lstStyle/>
        <a:p>
          <a:endParaRPr lang="en-US"/>
        </a:p>
      </dgm:t>
    </dgm:pt>
    <dgm:pt modelId="{ED8AA45A-5A43-4F48-B152-76AECCF36EE3}">
      <dgm:prSet/>
      <dgm:spPr/>
      <dgm:t>
        <a:bodyPr/>
        <a:lstStyle/>
        <a:p>
          <a:r>
            <a:rPr lang="en-US" dirty="0" smtClean="0"/>
            <a:t>OutputStreamWriter</a:t>
          </a:r>
          <a:endParaRPr lang="en-US" dirty="0"/>
        </a:p>
      </dgm:t>
    </dgm:pt>
    <dgm:pt modelId="{6C19CB0C-DB22-4E7D-8025-898A8C4A8412}" type="parTrans" cxnId="{364D0102-C9FD-46A5-9753-B6C7F517A5BA}">
      <dgm:prSet/>
      <dgm:spPr/>
      <dgm:t>
        <a:bodyPr/>
        <a:lstStyle/>
        <a:p>
          <a:endParaRPr lang="en-US"/>
        </a:p>
      </dgm:t>
    </dgm:pt>
    <dgm:pt modelId="{59D84220-205C-48EF-B11D-4054FDB3B1FF}" type="sibTrans" cxnId="{364D0102-C9FD-46A5-9753-B6C7F517A5BA}">
      <dgm:prSet/>
      <dgm:spPr/>
      <dgm:t>
        <a:bodyPr/>
        <a:lstStyle/>
        <a:p>
          <a:endParaRPr lang="en-US"/>
        </a:p>
      </dgm:t>
    </dgm:pt>
    <dgm:pt modelId="{70E6029D-16C3-4081-9175-981CE3BB927B}" type="pres">
      <dgm:prSet presAssocID="{4E50F3C0-7A24-4DAF-85CD-4C94883DB3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8B6731-09E4-4760-BA69-F785207A1FB3}" type="pres">
      <dgm:prSet presAssocID="{1C58B442-804B-47D3-B592-F85642765B12}" presName="hierRoot1" presStyleCnt="0">
        <dgm:presLayoutVars>
          <dgm:hierBranch val="init"/>
        </dgm:presLayoutVars>
      </dgm:prSet>
      <dgm:spPr/>
    </dgm:pt>
    <dgm:pt modelId="{05E1786F-78AF-481F-9F6C-0524B2BDFD05}" type="pres">
      <dgm:prSet presAssocID="{1C58B442-804B-47D3-B592-F85642765B12}" presName="rootComposite1" presStyleCnt="0"/>
      <dgm:spPr/>
    </dgm:pt>
    <dgm:pt modelId="{6AC45B10-F3CE-47C9-922A-E2F5B5BD6865}" type="pres">
      <dgm:prSet presAssocID="{1C58B442-804B-47D3-B592-F85642765B12}" presName="rootText1" presStyleLbl="node0" presStyleIdx="0" presStyleCnt="1" custScaleY="470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EB1AA1-4763-4A29-A575-FC58D170079B}" type="pres">
      <dgm:prSet presAssocID="{1C58B442-804B-47D3-B592-F85642765B12}" presName="rootConnector1" presStyleLbl="node1" presStyleIdx="0" presStyleCnt="0"/>
      <dgm:spPr/>
    </dgm:pt>
    <dgm:pt modelId="{DCAD7C42-E070-4FC4-A052-402C7C62E900}" type="pres">
      <dgm:prSet presAssocID="{1C58B442-804B-47D3-B592-F85642765B12}" presName="hierChild2" presStyleCnt="0"/>
      <dgm:spPr/>
    </dgm:pt>
    <dgm:pt modelId="{8A2494F1-444A-4FEF-9BCE-C69ECA377191}" type="pres">
      <dgm:prSet presAssocID="{EA16BBC2-00CE-4E17-A7F3-195CC777172F}" presName="Name37" presStyleLbl="parChTrans1D2" presStyleIdx="0" presStyleCnt="2"/>
      <dgm:spPr/>
    </dgm:pt>
    <dgm:pt modelId="{8214C54E-357A-4F29-BD37-360FA4055367}" type="pres">
      <dgm:prSet presAssocID="{946BBBE9-7DBC-4C1B-82CC-80353660B399}" presName="hierRoot2" presStyleCnt="0">
        <dgm:presLayoutVars>
          <dgm:hierBranch val="init"/>
        </dgm:presLayoutVars>
      </dgm:prSet>
      <dgm:spPr/>
    </dgm:pt>
    <dgm:pt modelId="{D719E8D0-4C3F-4802-A68D-B858D900D2FE}" type="pres">
      <dgm:prSet presAssocID="{946BBBE9-7DBC-4C1B-82CC-80353660B399}" presName="rootComposite" presStyleCnt="0"/>
      <dgm:spPr/>
    </dgm:pt>
    <dgm:pt modelId="{DED6F5D9-CB50-4E0A-9529-A5B315C74C6C}" type="pres">
      <dgm:prSet presAssocID="{946BBBE9-7DBC-4C1B-82CC-80353660B399}" presName="rootText" presStyleLbl="node2" presStyleIdx="0" presStyleCnt="2" custScaleY="34885">
        <dgm:presLayoutVars>
          <dgm:chPref val="3"/>
        </dgm:presLayoutVars>
      </dgm:prSet>
      <dgm:spPr/>
    </dgm:pt>
    <dgm:pt modelId="{D09C55B4-8385-47B7-9DFC-EA2C9FD602B1}" type="pres">
      <dgm:prSet presAssocID="{946BBBE9-7DBC-4C1B-82CC-80353660B399}" presName="rootConnector" presStyleLbl="node2" presStyleIdx="0" presStyleCnt="2"/>
      <dgm:spPr/>
    </dgm:pt>
    <dgm:pt modelId="{C3E08F22-BB89-470F-B87F-C39E4548B25F}" type="pres">
      <dgm:prSet presAssocID="{946BBBE9-7DBC-4C1B-82CC-80353660B399}" presName="hierChild4" presStyleCnt="0"/>
      <dgm:spPr/>
    </dgm:pt>
    <dgm:pt modelId="{12028F71-2557-4599-8293-AAB47020465F}" type="pres">
      <dgm:prSet presAssocID="{946BBBE9-7DBC-4C1B-82CC-80353660B399}" presName="hierChild5" presStyleCnt="0"/>
      <dgm:spPr/>
    </dgm:pt>
    <dgm:pt modelId="{ECD3948C-11E7-42FE-9E59-539FA841D1AA}" type="pres">
      <dgm:prSet presAssocID="{6C19CB0C-DB22-4E7D-8025-898A8C4A8412}" presName="Name37" presStyleLbl="parChTrans1D2" presStyleIdx="1" presStyleCnt="2"/>
      <dgm:spPr/>
    </dgm:pt>
    <dgm:pt modelId="{5C6D0FFB-7FEA-4E12-8705-1A207C3527A7}" type="pres">
      <dgm:prSet presAssocID="{ED8AA45A-5A43-4F48-B152-76AECCF36EE3}" presName="hierRoot2" presStyleCnt="0">
        <dgm:presLayoutVars>
          <dgm:hierBranch val="init"/>
        </dgm:presLayoutVars>
      </dgm:prSet>
      <dgm:spPr/>
    </dgm:pt>
    <dgm:pt modelId="{48453A24-94D3-4EC8-A355-7AF76DB9D0D3}" type="pres">
      <dgm:prSet presAssocID="{ED8AA45A-5A43-4F48-B152-76AECCF36EE3}" presName="rootComposite" presStyleCnt="0"/>
      <dgm:spPr/>
    </dgm:pt>
    <dgm:pt modelId="{3AB9DF47-2B71-4885-8BB2-50B0865248A7}" type="pres">
      <dgm:prSet presAssocID="{ED8AA45A-5A43-4F48-B152-76AECCF36EE3}" presName="rootText" presStyleLbl="node2" presStyleIdx="1" presStyleCnt="2" custScaleY="34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25355F-47DD-49E5-8557-20D6094EBFEA}" type="pres">
      <dgm:prSet presAssocID="{ED8AA45A-5A43-4F48-B152-76AECCF36EE3}" presName="rootConnector" presStyleLbl="node2" presStyleIdx="1" presStyleCnt="2"/>
      <dgm:spPr/>
    </dgm:pt>
    <dgm:pt modelId="{D65C216C-CF46-4F77-96F5-D0C838EE335E}" type="pres">
      <dgm:prSet presAssocID="{ED8AA45A-5A43-4F48-B152-76AECCF36EE3}" presName="hierChild4" presStyleCnt="0"/>
      <dgm:spPr/>
    </dgm:pt>
    <dgm:pt modelId="{38C77DB7-D66C-4774-A2E6-68491C629759}" type="pres">
      <dgm:prSet presAssocID="{ED8AA45A-5A43-4F48-B152-76AECCF36EE3}" presName="hierChild5" presStyleCnt="0"/>
      <dgm:spPr/>
    </dgm:pt>
    <dgm:pt modelId="{BECE783F-93D0-4BD9-92B4-AD3C6D307F58}" type="pres">
      <dgm:prSet presAssocID="{1C58B442-804B-47D3-B592-F85642765B12}" presName="hierChild3" presStyleCnt="0"/>
      <dgm:spPr/>
    </dgm:pt>
  </dgm:ptLst>
  <dgm:cxnLst>
    <dgm:cxn modelId="{364D0102-C9FD-46A5-9753-B6C7F517A5BA}" srcId="{1C58B442-804B-47D3-B592-F85642765B12}" destId="{ED8AA45A-5A43-4F48-B152-76AECCF36EE3}" srcOrd="1" destOrd="0" parTransId="{6C19CB0C-DB22-4E7D-8025-898A8C4A8412}" sibTransId="{59D84220-205C-48EF-B11D-4054FDB3B1FF}"/>
    <dgm:cxn modelId="{09529544-83D9-4EEE-A1FA-7454856525DA}" type="presOf" srcId="{EA16BBC2-00CE-4E17-A7F3-195CC777172F}" destId="{8A2494F1-444A-4FEF-9BCE-C69ECA377191}" srcOrd="0" destOrd="0" presId="urn:microsoft.com/office/officeart/2005/8/layout/orgChart1"/>
    <dgm:cxn modelId="{A0ED3C46-E2BE-45D7-B803-905B8328A463}" type="presOf" srcId="{ED8AA45A-5A43-4F48-B152-76AECCF36EE3}" destId="{1925355F-47DD-49E5-8557-20D6094EBFEA}" srcOrd="1" destOrd="0" presId="urn:microsoft.com/office/officeart/2005/8/layout/orgChart1"/>
    <dgm:cxn modelId="{6A609CD2-1F85-4B48-810F-B231D810B82F}" type="presOf" srcId="{1C58B442-804B-47D3-B592-F85642765B12}" destId="{5EEB1AA1-4763-4A29-A575-FC58D170079B}" srcOrd="1" destOrd="0" presId="urn:microsoft.com/office/officeart/2005/8/layout/orgChart1"/>
    <dgm:cxn modelId="{A8B65B55-AC9F-4B16-AFE2-F4CD8322432F}" type="presOf" srcId="{4E50F3C0-7A24-4DAF-85CD-4C94883DB33C}" destId="{70E6029D-16C3-4081-9175-981CE3BB927B}" srcOrd="0" destOrd="0" presId="urn:microsoft.com/office/officeart/2005/8/layout/orgChart1"/>
    <dgm:cxn modelId="{DA3D5ADA-5608-4EE3-B403-EDD8F11736B5}" srcId="{1C58B442-804B-47D3-B592-F85642765B12}" destId="{946BBBE9-7DBC-4C1B-82CC-80353660B399}" srcOrd="0" destOrd="0" parTransId="{EA16BBC2-00CE-4E17-A7F3-195CC777172F}" sibTransId="{10DF9A89-23B2-4CF9-AB80-8E91A54EEF38}"/>
    <dgm:cxn modelId="{49F839BC-EE88-4E22-9BBB-E88583AE263C}" type="presOf" srcId="{ED8AA45A-5A43-4F48-B152-76AECCF36EE3}" destId="{3AB9DF47-2B71-4885-8BB2-50B0865248A7}" srcOrd="0" destOrd="0" presId="urn:microsoft.com/office/officeart/2005/8/layout/orgChart1"/>
    <dgm:cxn modelId="{C2847A64-A29D-4DE1-9815-E4A9CB5F24BF}" type="presOf" srcId="{946BBBE9-7DBC-4C1B-82CC-80353660B399}" destId="{DED6F5D9-CB50-4E0A-9529-A5B315C74C6C}" srcOrd="0" destOrd="0" presId="urn:microsoft.com/office/officeart/2005/8/layout/orgChart1"/>
    <dgm:cxn modelId="{B4004847-1BA9-4D66-96CD-D6C8E6C0069C}" srcId="{4E50F3C0-7A24-4DAF-85CD-4C94883DB33C}" destId="{1C58B442-804B-47D3-B592-F85642765B12}" srcOrd="0" destOrd="0" parTransId="{A27B307F-EF6A-4C89-8F04-F668CDD59D45}" sibTransId="{2F3DC031-206C-4F9A-BC5F-66F23E12589D}"/>
    <dgm:cxn modelId="{4F1C9035-46EF-4314-A747-59D94D728ED7}" type="presOf" srcId="{6C19CB0C-DB22-4E7D-8025-898A8C4A8412}" destId="{ECD3948C-11E7-42FE-9E59-539FA841D1AA}" srcOrd="0" destOrd="0" presId="urn:microsoft.com/office/officeart/2005/8/layout/orgChart1"/>
    <dgm:cxn modelId="{214B5B77-3C5D-48CA-8BB7-FFFB801CFA54}" type="presOf" srcId="{946BBBE9-7DBC-4C1B-82CC-80353660B399}" destId="{D09C55B4-8385-47B7-9DFC-EA2C9FD602B1}" srcOrd="1" destOrd="0" presId="urn:microsoft.com/office/officeart/2005/8/layout/orgChart1"/>
    <dgm:cxn modelId="{6940A760-38EE-47C9-BAA1-D4B3545B3509}" type="presOf" srcId="{1C58B442-804B-47D3-B592-F85642765B12}" destId="{6AC45B10-F3CE-47C9-922A-E2F5B5BD6865}" srcOrd="0" destOrd="0" presId="urn:microsoft.com/office/officeart/2005/8/layout/orgChart1"/>
    <dgm:cxn modelId="{E653D366-3D26-48D9-B1A5-D7B8A49C5972}" type="presParOf" srcId="{70E6029D-16C3-4081-9175-981CE3BB927B}" destId="{4E8B6731-09E4-4760-BA69-F785207A1FB3}" srcOrd="0" destOrd="0" presId="urn:microsoft.com/office/officeart/2005/8/layout/orgChart1"/>
    <dgm:cxn modelId="{8A0FA627-438C-4593-96B1-E8ED718CE7C8}" type="presParOf" srcId="{4E8B6731-09E4-4760-BA69-F785207A1FB3}" destId="{05E1786F-78AF-481F-9F6C-0524B2BDFD05}" srcOrd="0" destOrd="0" presId="urn:microsoft.com/office/officeart/2005/8/layout/orgChart1"/>
    <dgm:cxn modelId="{898573EC-D487-4A44-A256-124EE64965AD}" type="presParOf" srcId="{05E1786F-78AF-481F-9F6C-0524B2BDFD05}" destId="{6AC45B10-F3CE-47C9-922A-E2F5B5BD6865}" srcOrd="0" destOrd="0" presId="urn:microsoft.com/office/officeart/2005/8/layout/orgChart1"/>
    <dgm:cxn modelId="{B4E487B1-5A5A-4EC1-ABF0-E3DAE2844C2D}" type="presParOf" srcId="{05E1786F-78AF-481F-9F6C-0524B2BDFD05}" destId="{5EEB1AA1-4763-4A29-A575-FC58D170079B}" srcOrd="1" destOrd="0" presId="urn:microsoft.com/office/officeart/2005/8/layout/orgChart1"/>
    <dgm:cxn modelId="{A6C68BAB-FF2A-43AB-8553-9E1EF1BA2687}" type="presParOf" srcId="{4E8B6731-09E4-4760-BA69-F785207A1FB3}" destId="{DCAD7C42-E070-4FC4-A052-402C7C62E900}" srcOrd="1" destOrd="0" presId="urn:microsoft.com/office/officeart/2005/8/layout/orgChart1"/>
    <dgm:cxn modelId="{7D5CD690-58C2-4DF1-81D3-262A43727784}" type="presParOf" srcId="{DCAD7C42-E070-4FC4-A052-402C7C62E900}" destId="{8A2494F1-444A-4FEF-9BCE-C69ECA377191}" srcOrd="0" destOrd="0" presId="urn:microsoft.com/office/officeart/2005/8/layout/orgChart1"/>
    <dgm:cxn modelId="{66061D6F-F943-41FF-82B5-A1E71C339C54}" type="presParOf" srcId="{DCAD7C42-E070-4FC4-A052-402C7C62E900}" destId="{8214C54E-357A-4F29-BD37-360FA4055367}" srcOrd="1" destOrd="0" presId="urn:microsoft.com/office/officeart/2005/8/layout/orgChart1"/>
    <dgm:cxn modelId="{CC091917-CB4E-48CF-82EE-6D065C0C7B69}" type="presParOf" srcId="{8214C54E-357A-4F29-BD37-360FA4055367}" destId="{D719E8D0-4C3F-4802-A68D-B858D900D2FE}" srcOrd="0" destOrd="0" presId="urn:microsoft.com/office/officeart/2005/8/layout/orgChart1"/>
    <dgm:cxn modelId="{D640028C-7093-45D4-85A5-F7609A498AEE}" type="presParOf" srcId="{D719E8D0-4C3F-4802-A68D-B858D900D2FE}" destId="{DED6F5D9-CB50-4E0A-9529-A5B315C74C6C}" srcOrd="0" destOrd="0" presId="urn:microsoft.com/office/officeart/2005/8/layout/orgChart1"/>
    <dgm:cxn modelId="{076EBC0B-7B9B-41E5-9B9F-D5105CAE3E67}" type="presParOf" srcId="{D719E8D0-4C3F-4802-A68D-B858D900D2FE}" destId="{D09C55B4-8385-47B7-9DFC-EA2C9FD602B1}" srcOrd="1" destOrd="0" presId="urn:microsoft.com/office/officeart/2005/8/layout/orgChart1"/>
    <dgm:cxn modelId="{614604BD-4201-4930-B093-C2F79F1148AD}" type="presParOf" srcId="{8214C54E-357A-4F29-BD37-360FA4055367}" destId="{C3E08F22-BB89-470F-B87F-C39E4548B25F}" srcOrd="1" destOrd="0" presId="urn:microsoft.com/office/officeart/2005/8/layout/orgChart1"/>
    <dgm:cxn modelId="{629C4B0B-1315-435F-9FA7-D446EC2F7A61}" type="presParOf" srcId="{8214C54E-357A-4F29-BD37-360FA4055367}" destId="{12028F71-2557-4599-8293-AAB47020465F}" srcOrd="2" destOrd="0" presId="urn:microsoft.com/office/officeart/2005/8/layout/orgChart1"/>
    <dgm:cxn modelId="{FCE2D76F-C1A5-42AA-A247-299C9642CB3D}" type="presParOf" srcId="{DCAD7C42-E070-4FC4-A052-402C7C62E900}" destId="{ECD3948C-11E7-42FE-9E59-539FA841D1AA}" srcOrd="2" destOrd="0" presId="urn:microsoft.com/office/officeart/2005/8/layout/orgChart1"/>
    <dgm:cxn modelId="{79942D7C-8558-4387-A19B-B8C81BEAA1B2}" type="presParOf" srcId="{DCAD7C42-E070-4FC4-A052-402C7C62E900}" destId="{5C6D0FFB-7FEA-4E12-8705-1A207C3527A7}" srcOrd="3" destOrd="0" presId="urn:microsoft.com/office/officeart/2005/8/layout/orgChart1"/>
    <dgm:cxn modelId="{D1704DF2-A884-4440-B1FF-27A3BD5BC6AB}" type="presParOf" srcId="{5C6D0FFB-7FEA-4E12-8705-1A207C3527A7}" destId="{48453A24-94D3-4EC8-A355-7AF76DB9D0D3}" srcOrd="0" destOrd="0" presId="urn:microsoft.com/office/officeart/2005/8/layout/orgChart1"/>
    <dgm:cxn modelId="{D7DF9F75-BA78-4519-90E5-83B54055B27C}" type="presParOf" srcId="{48453A24-94D3-4EC8-A355-7AF76DB9D0D3}" destId="{3AB9DF47-2B71-4885-8BB2-50B0865248A7}" srcOrd="0" destOrd="0" presId="urn:microsoft.com/office/officeart/2005/8/layout/orgChart1"/>
    <dgm:cxn modelId="{D30A5B21-5FA8-4DA6-8461-024916817FA6}" type="presParOf" srcId="{48453A24-94D3-4EC8-A355-7AF76DB9D0D3}" destId="{1925355F-47DD-49E5-8557-20D6094EBFEA}" srcOrd="1" destOrd="0" presId="urn:microsoft.com/office/officeart/2005/8/layout/orgChart1"/>
    <dgm:cxn modelId="{702D20A8-1186-4546-9E49-FCB976D68759}" type="presParOf" srcId="{5C6D0FFB-7FEA-4E12-8705-1A207C3527A7}" destId="{D65C216C-CF46-4F77-96F5-D0C838EE335E}" srcOrd="1" destOrd="0" presId="urn:microsoft.com/office/officeart/2005/8/layout/orgChart1"/>
    <dgm:cxn modelId="{7BE2565B-AF57-45F3-841C-F089F1550222}" type="presParOf" srcId="{5C6D0FFB-7FEA-4E12-8705-1A207C3527A7}" destId="{38C77DB7-D66C-4774-A2E6-68491C629759}" srcOrd="2" destOrd="0" presId="urn:microsoft.com/office/officeart/2005/8/layout/orgChart1"/>
    <dgm:cxn modelId="{C69B2A20-A288-46A3-A802-5D4ED9EE6AE8}" type="presParOf" srcId="{4E8B6731-09E4-4760-BA69-F785207A1FB3}" destId="{BECE783F-93D0-4BD9-92B4-AD3C6D307F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3948C-11E7-42FE-9E59-539FA841D1AA}">
      <dsp:nvSpPr>
        <dsp:cNvPr id="0" name=""/>
        <dsp:cNvSpPr/>
      </dsp:nvSpPr>
      <dsp:spPr>
        <a:xfrm>
          <a:off x="3390900" y="1803400"/>
          <a:ext cx="1855660" cy="644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56"/>
              </a:lnTo>
              <a:lnTo>
                <a:pt x="1855660" y="322056"/>
              </a:lnTo>
              <a:lnTo>
                <a:pt x="1855660" y="6441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494F1-444A-4FEF-9BCE-C69ECA377191}">
      <dsp:nvSpPr>
        <dsp:cNvPr id="0" name=""/>
        <dsp:cNvSpPr/>
      </dsp:nvSpPr>
      <dsp:spPr>
        <a:xfrm>
          <a:off x="1535239" y="1803400"/>
          <a:ext cx="1855660" cy="644113"/>
        </a:xfrm>
        <a:custGeom>
          <a:avLst/>
          <a:gdLst/>
          <a:ahLst/>
          <a:cxnLst/>
          <a:rect l="0" t="0" r="0" b="0"/>
          <a:pathLst>
            <a:path>
              <a:moveTo>
                <a:pt x="1855660" y="0"/>
              </a:moveTo>
              <a:lnTo>
                <a:pt x="1855660" y="322056"/>
              </a:lnTo>
              <a:lnTo>
                <a:pt x="0" y="322056"/>
              </a:lnTo>
              <a:lnTo>
                <a:pt x="0" y="64411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45B10-F3CE-47C9-922A-E2F5B5BD6865}">
      <dsp:nvSpPr>
        <dsp:cNvPr id="0" name=""/>
        <dsp:cNvSpPr/>
      </dsp:nvSpPr>
      <dsp:spPr>
        <a:xfrm>
          <a:off x="1857295" y="1081487"/>
          <a:ext cx="3067208" cy="721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There are two general-purpose byte-to-character "bridge" streams</a:t>
          </a:r>
          <a:endParaRPr lang="en-US" sz="1200" kern="1200" dirty="0"/>
        </a:p>
      </dsp:txBody>
      <dsp:txXfrm>
        <a:off x="1857295" y="1081487"/>
        <a:ext cx="3067208" cy="721913"/>
      </dsp:txXfrm>
    </dsp:sp>
    <dsp:sp modelId="{DED6F5D9-CB50-4E0A-9529-A5B315C74C6C}">
      <dsp:nvSpPr>
        <dsp:cNvPr id="0" name=""/>
        <dsp:cNvSpPr/>
      </dsp:nvSpPr>
      <dsp:spPr>
        <a:xfrm>
          <a:off x="1635" y="2447514"/>
          <a:ext cx="3067208" cy="5349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InputStreamReader</a:t>
          </a:r>
          <a:endParaRPr lang="en-US" sz="2800" kern="1200" dirty="0"/>
        </a:p>
      </dsp:txBody>
      <dsp:txXfrm>
        <a:off x="1635" y="2447514"/>
        <a:ext cx="3067208" cy="534997"/>
      </dsp:txXfrm>
    </dsp:sp>
    <dsp:sp modelId="{3AB9DF47-2B71-4885-8BB2-50B0865248A7}">
      <dsp:nvSpPr>
        <dsp:cNvPr id="0" name=""/>
        <dsp:cNvSpPr/>
      </dsp:nvSpPr>
      <dsp:spPr>
        <a:xfrm>
          <a:off x="3712956" y="2447514"/>
          <a:ext cx="3067208" cy="5349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OutputStreamWriter</a:t>
          </a:r>
          <a:endParaRPr lang="en-US" sz="2800" kern="1200" dirty="0"/>
        </a:p>
      </dsp:txBody>
      <dsp:txXfrm>
        <a:off x="3712956" y="2447514"/>
        <a:ext cx="3067208" cy="534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/>
          <p:cNvSpPr/>
          <p:nvPr/>
        </p:nvSpPr>
        <p:spPr>
          <a:xfrm rot="5400000">
            <a:off x="2506751" y="749860"/>
            <a:ext cx="1181102" cy="4105275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4852" y="11071"/>
            <a:ext cx="2971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Character Streams that Use Byte Streams</a:t>
            </a:r>
          </a:p>
        </p:txBody>
      </p:sp>
      <p:sp>
        <p:nvSpPr>
          <p:cNvPr id="5" name="Can 4"/>
          <p:cNvSpPr/>
          <p:nvPr/>
        </p:nvSpPr>
        <p:spPr>
          <a:xfrm rot="5400000">
            <a:off x="2696359" y="1301419"/>
            <a:ext cx="611387" cy="30861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50" dirty="0" smtClean="0"/>
              <a:t>Byte stream[</a:t>
            </a:r>
            <a:r>
              <a:rPr lang="en-US" sz="1050" dirty="0" smtClean="0"/>
              <a:t>FileInputStream</a:t>
            </a:r>
            <a:r>
              <a:rPr lang="en-US" sz="1050" dirty="0" smtClean="0"/>
              <a:t>/</a:t>
            </a:r>
            <a:r>
              <a:rPr lang="en-US" sz="1050" dirty="0"/>
              <a:t>FileOutputStream</a:t>
            </a:r>
            <a:r>
              <a:rPr lang="en-US" sz="1050" dirty="0" smtClean="0"/>
              <a:t>]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676400" y="2285548"/>
            <a:ext cx="24465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Character </a:t>
            </a:r>
            <a:r>
              <a:rPr lang="en-US" sz="1050" dirty="0" smtClean="0">
                <a:solidFill>
                  <a:schemeClr val="bg1"/>
                </a:solidFill>
              </a:rPr>
              <a:t>streams[</a:t>
            </a:r>
            <a:r>
              <a:rPr lang="en-US" sz="1050" dirty="0" smtClean="0">
                <a:solidFill>
                  <a:schemeClr val="bg1"/>
                </a:solidFill>
              </a:rPr>
              <a:t>FileReader</a:t>
            </a:r>
            <a:r>
              <a:rPr lang="en-US" sz="1050" dirty="0" smtClean="0">
                <a:solidFill>
                  <a:schemeClr val="bg1"/>
                </a:solidFill>
              </a:rPr>
              <a:t>/</a:t>
            </a:r>
            <a:r>
              <a:rPr lang="en-US" sz="1050" dirty="0" smtClean="0">
                <a:solidFill>
                  <a:schemeClr val="bg1"/>
                </a:solidFill>
              </a:rPr>
              <a:t>FileWriter</a:t>
            </a:r>
            <a:r>
              <a:rPr lang="en-US" sz="1050" dirty="0" smtClean="0">
                <a:solidFill>
                  <a:schemeClr val="bg1"/>
                </a:solidFill>
              </a:rPr>
              <a:t>]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5040" y="685800"/>
            <a:ext cx="7050378" cy="1066800"/>
          </a:xfrm>
          <a:prstGeom prst="wedgeRoundRectCallout">
            <a:avLst>
              <a:gd name="adj1" fmla="val -14213"/>
              <a:gd name="adj2" fmla="val 1089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Character streams are often "wrappers" for byte streams.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character stream uses the byte stream to perform the physical I/O, while the character stream handles translation between characters and bytes. </a:t>
            </a:r>
            <a:r>
              <a:rPr lang="en-US" sz="1200" dirty="0"/>
              <a:t>FileReader</a:t>
            </a:r>
            <a:r>
              <a:rPr lang="en-US" sz="1200" dirty="0"/>
              <a:t>, for example, uses </a:t>
            </a:r>
            <a:r>
              <a:rPr lang="en-US" sz="1200" dirty="0"/>
              <a:t>FileInputStream</a:t>
            </a:r>
            <a:r>
              <a:rPr lang="en-US" sz="1200" dirty="0"/>
              <a:t>, while </a:t>
            </a:r>
            <a:r>
              <a:rPr lang="en-US" sz="1200" dirty="0"/>
              <a:t>FileWriter</a:t>
            </a:r>
            <a:r>
              <a:rPr lang="en-US" sz="1200" dirty="0"/>
              <a:t> uses </a:t>
            </a:r>
            <a:r>
              <a:rPr lang="en-US" sz="1200" dirty="0"/>
              <a:t>FileOutputStream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10" name="Folded Corner 9"/>
          <p:cNvSpPr/>
          <p:nvPr/>
        </p:nvSpPr>
        <p:spPr>
          <a:xfrm>
            <a:off x="7186009" y="2322372"/>
            <a:ext cx="914400" cy="914400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Welcome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5418" y="2008549"/>
            <a:ext cx="71558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Hello.txt</a:t>
            </a:r>
            <a:endParaRPr lang="en-US" sz="1200" dirty="0"/>
          </a:p>
        </p:txBody>
      </p:sp>
      <p:sp>
        <p:nvSpPr>
          <p:cNvPr id="12" name="Left-Right Arrow 11"/>
          <p:cNvSpPr/>
          <p:nvPr/>
        </p:nvSpPr>
        <p:spPr>
          <a:xfrm>
            <a:off x="5029200" y="2667000"/>
            <a:ext cx="2156809" cy="30480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2390001"/>
            <a:ext cx="104785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 or Write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6773657"/>
              </p:ext>
            </p:extLst>
          </p:nvPr>
        </p:nvGraphicFramePr>
        <p:xfrm>
          <a:off x="1524000" y="482600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4267200"/>
            <a:ext cx="85344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smtClean="0"/>
              <a:t>InputStreamReader/OutputStreamWriter to </a:t>
            </a:r>
            <a:r>
              <a:rPr lang="en-US" sz="1200" dirty="0"/>
              <a:t>create character streams when there are no prepackaged character stream classes that meet your needs. 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54852" y="11071"/>
            <a:ext cx="2971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Character Streams that Use Byte Streams</a:t>
            </a:r>
          </a:p>
        </p:txBody>
      </p:sp>
    </p:spTree>
    <p:extLst>
      <p:ext uri="{BB962C8B-B14F-4D97-AF65-F5344CB8AC3E}">
        <p14:creationId xmlns:p14="http://schemas.microsoft.com/office/powerpoint/2010/main" val="405471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76784</TotalTime>
  <Words>66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7402</cp:revision>
  <dcterms:created xsi:type="dcterms:W3CDTF">2006-08-16T00:00:00Z</dcterms:created>
  <dcterms:modified xsi:type="dcterms:W3CDTF">2016-06-21T07:24:35Z</dcterms:modified>
</cp:coreProperties>
</file>