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133600" y="2943224"/>
            <a:ext cx="4476750" cy="1066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append 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41292"/>
              </p:ext>
            </p:extLst>
          </p:nvPr>
        </p:nvGraphicFramePr>
        <p:xfrm>
          <a:off x="450850" y="617538"/>
          <a:ext cx="8170646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25750"/>
                <a:gridCol w="5344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StringBuffer append(String str)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Appends the specified string to this character sequence.</a:t>
                      </a:r>
                      <a:endParaRPr lang="en-US" sz="1200" kern="1200" dirty="0" smtClean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67000" y="3338124"/>
            <a:ext cx="708848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“Hello </a:t>
            </a:r>
            <a:r>
              <a:rPr lang="en-US" sz="1200" dirty="0" smtClean="0"/>
              <a:t> ”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181600" y="3324224"/>
            <a:ext cx="841897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Hello  </a:t>
            </a:r>
            <a:r>
              <a:rPr lang="en-US" sz="1200" dirty="0" smtClean="0">
                <a:solidFill>
                  <a:srgbClr val="C00000"/>
                </a:solidFill>
              </a:rPr>
              <a:t>Java</a:t>
            </a:r>
            <a:endParaRPr lang="en-US" sz="1200" dirty="0"/>
          </a:p>
        </p:txBody>
      </p:sp>
      <p:sp>
        <p:nvSpPr>
          <p:cNvPr id="8" name="Right Arrow 7"/>
          <p:cNvSpPr/>
          <p:nvPr/>
        </p:nvSpPr>
        <p:spPr>
          <a:xfrm>
            <a:off x="3938587" y="3324223"/>
            <a:ext cx="809625" cy="31509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75044</TotalTime>
  <Words>26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6876</cp:revision>
  <dcterms:created xsi:type="dcterms:W3CDTF">2006-08-16T00:00:00Z</dcterms:created>
  <dcterms:modified xsi:type="dcterms:W3CDTF">2016-03-08T08:51:40Z</dcterms:modified>
</cp:coreProperties>
</file>