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33800" y="1107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ByteArrayInputStream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9388" y="243769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9" name="Can 8"/>
          <p:cNvSpPr/>
          <p:nvPr/>
        </p:nvSpPr>
        <p:spPr>
          <a:xfrm rot="5400000">
            <a:off x="4229408" y="1574612"/>
            <a:ext cx="725246" cy="278648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ByteArrayInputStream 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239000" y="2695352"/>
            <a:ext cx="1371600" cy="5082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ByteArray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985274" y="2874877"/>
            <a:ext cx="125372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2066165" y="2830175"/>
            <a:ext cx="11326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4056" y="2605232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61025" y="2524358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1066800" y="1066800"/>
            <a:ext cx="7239000" cy="915924"/>
          </a:xfrm>
          <a:prstGeom prst="wedgeRoundRectCallout">
            <a:avLst>
              <a:gd name="adj1" fmla="val -1820"/>
              <a:gd name="adj2" fmla="val 1223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0070C0"/>
                </a:solidFill>
              </a:rPr>
              <a:t>ByteArrayInputStream</a:t>
            </a:r>
            <a:r>
              <a:rPr lang="en-US" sz="1200" b="1" dirty="0"/>
              <a:t> </a:t>
            </a:r>
            <a:r>
              <a:rPr lang="en-US" sz="1200" dirty="0"/>
              <a:t>is an implementation of an input stream that uses a byte array as the source. 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Closing a </a:t>
            </a:r>
            <a:r>
              <a:rPr lang="en-US" sz="1200" b="1" dirty="0">
                <a:solidFill>
                  <a:srgbClr val="0070C0"/>
                </a:solidFill>
              </a:rPr>
              <a:t>ByteArrayInputStream</a:t>
            </a:r>
            <a:r>
              <a:rPr lang="en-US" sz="1200" dirty="0"/>
              <a:t> has no effect. The methods in this class can be called after the stream has been closed without generating an </a:t>
            </a:r>
            <a:r>
              <a:rPr lang="en-US" sz="1200" dirty="0"/>
              <a:t>IOException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33800" y="1107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ByteArrayInputStream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2990850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5372100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84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33800" y="1107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ByteArrayInputStream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57200"/>
            <a:ext cx="8031163" cy="43719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84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33800" y="1107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ByteArrayInputStream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https://docs.oracle.com/javase/8/docs/api/index.html?java/io/ByteArrayInputStream.html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7906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78301</TotalTime>
  <Words>18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7579</cp:revision>
  <dcterms:created xsi:type="dcterms:W3CDTF">2006-08-16T00:00:00Z</dcterms:created>
  <dcterms:modified xsi:type="dcterms:W3CDTF">2016-07-11T09:18:52Z</dcterms:modified>
</cp:coreProperties>
</file>