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295400" y="2057400"/>
            <a:ext cx="6096000" cy="2667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1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split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10044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 split(String regex)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Searches for a match as specified by the string argument (which contains a regular expression) and splits this string into an array of strings accordingly.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88679" y="3411254"/>
            <a:ext cx="185890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Peter,Welcome,to,India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4330967" y="3411254"/>
            <a:ext cx="762000" cy="30777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12092" y="3913101"/>
            <a:ext cx="54694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India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2092" y="3390714"/>
            <a:ext cx="33842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to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702567" y="2893926"/>
            <a:ext cx="87068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Welcome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41354" y="3112225"/>
            <a:ext cx="44755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split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12092" y="2393568"/>
            <a:ext cx="57413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Peter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73648</TotalTime>
  <Words>46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6644</cp:revision>
  <dcterms:created xsi:type="dcterms:W3CDTF">2006-08-16T00:00:00Z</dcterms:created>
  <dcterms:modified xsi:type="dcterms:W3CDTF">2016-02-12T10:23:15Z</dcterms:modified>
</cp:coreProperties>
</file>