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5" r:id="rId2"/>
    <p:sldId id="426" r:id="rId3"/>
    <p:sldId id="427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612775" y="838200"/>
            <a:ext cx="2359025" cy="3886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Serializable vs. Externalizable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66800" y="4152104"/>
            <a:ext cx="1524000" cy="4587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D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1095375" y="913604"/>
            <a:ext cx="1524000" cy="4587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A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1104900" y="2018504"/>
            <a:ext cx="1524000" cy="4587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B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1066800" y="3085304"/>
            <a:ext cx="1524000" cy="4587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C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0"/>
            <a:endCxn id="10" idx="4"/>
          </p:cNvCxnSpPr>
          <p:nvPr/>
        </p:nvCxnSpPr>
        <p:spPr>
          <a:xfrm flipV="1">
            <a:off x="1828800" y="3544091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8" idx="4"/>
          </p:cNvCxnSpPr>
          <p:nvPr/>
        </p:nvCxnSpPr>
        <p:spPr>
          <a:xfrm flipH="1" flipV="1">
            <a:off x="1857375" y="1372391"/>
            <a:ext cx="9525" cy="646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1828800" y="2477292"/>
            <a:ext cx="0" cy="6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3429000" y="465138"/>
            <a:ext cx="5486400" cy="4487862"/>
          </a:xfrm>
          <a:prstGeom prst="wedgeRoundRectCallout">
            <a:avLst>
              <a:gd name="adj1" fmla="val -60292"/>
              <a:gd name="adj2" fmla="val 37898"/>
              <a:gd name="adj3" fmla="val 16667"/>
            </a:avLst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Serialization</a:t>
            </a:r>
            <a:r>
              <a:rPr lang="en-US" sz="1000" dirty="0" smtClean="0"/>
              <a:t> </a:t>
            </a:r>
            <a:r>
              <a:rPr lang="en-US" sz="1000" dirty="0"/>
              <a:t>is the technique using which we can save the state of the Object into </a:t>
            </a:r>
            <a:r>
              <a:rPr lang="en-US" sz="1000" dirty="0" smtClean="0"/>
              <a:t>files, or </a:t>
            </a:r>
            <a:r>
              <a:rPr lang="en-US" sz="1000" dirty="0"/>
              <a:t>we can transfer the object from 1 </a:t>
            </a:r>
            <a:r>
              <a:rPr lang="en-US" sz="1000" dirty="0" smtClean="0"/>
              <a:t>JVM </a:t>
            </a:r>
            <a:r>
              <a:rPr lang="en-US" sz="1000" dirty="0"/>
              <a:t>to another </a:t>
            </a:r>
            <a:r>
              <a:rPr lang="en-US" sz="1000" dirty="0" smtClean="0"/>
              <a:t>JVM.</a:t>
            </a:r>
          </a:p>
          <a:p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To Serialize the </a:t>
            </a:r>
            <a:r>
              <a:rPr lang="en-US" sz="1000" dirty="0" smtClean="0"/>
              <a:t>object, its </a:t>
            </a:r>
            <a:r>
              <a:rPr lang="en-US" sz="1000" dirty="0"/>
              <a:t>class must implement Serializable </a:t>
            </a:r>
            <a:r>
              <a:rPr lang="en-US" sz="1000" dirty="0" smtClean="0"/>
              <a:t>interface. But </a:t>
            </a:r>
            <a:r>
              <a:rPr lang="en-US" sz="1000" dirty="0"/>
              <a:t>Serializable interface  has some serious </a:t>
            </a:r>
            <a:r>
              <a:rPr lang="en-US" sz="1000" dirty="0" smtClean="0"/>
              <a:t>drawbacks</a:t>
            </a:r>
            <a:br>
              <a:rPr lang="en-US" sz="1000" dirty="0" smtClean="0"/>
            </a:br>
            <a:endParaRPr lang="en-US" sz="10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000" dirty="0" smtClean="0"/>
              <a:t>Lets </a:t>
            </a:r>
            <a:r>
              <a:rPr lang="en-US" sz="1000" dirty="0"/>
              <a:t>Assume the class </a:t>
            </a:r>
            <a:r>
              <a:rPr lang="en-US" sz="1000" dirty="0" smtClean="0"/>
              <a:t>Hierarchy Object-</a:t>
            </a:r>
            <a:r>
              <a:rPr lang="en-US" sz="1000" dirty="0"/>
              <a:t>&gt;A-&gt;B-&gt;C-&gt;D    (child </a:t>
            </a:r>
            <a:r>
              <a:rPr lang="en-US" sz="1000" dirty="0" smtClean="0"/>
              <a:t>class)If </a:t>
            </a:r>
            <a:r>
              <a:rPr lang="en-US" sz="1000" dirty="0"/>
              <a:t>you serialize the D class </a:t>
            </a:r>
            <a:r>
              <a:rPr lang="en-US" sz="1000" dirty="0" smtClean="0"/>
              <a:t>object, then </a:t>
            </a:r>
            <a:r>
              <a:rPr lang="en-US" sz="1000" dirty="0"/>
              <a:t>all its superclass objects are also serialized(saved into file),  </a:t>
            </a:r>
            <a:r>
              <a:rPr lang="en-US" sz="1000" dirty="0" smtClean="0"/>
              <a:t>which </a:t>
            </a:r>
            <a:r>
              <a:rPr lang="en-US" sz="1000" dirty="0"/>
              <a:t>might be unnecessary </a:t>
            </a:r>
            <a:r>
              <a:rPr lang="en-US" sz="1000" dirty="0" smtClean="0"/>
              <a:t>sometimes. Not </a:t>
            </a:r>
            <a:r>
              <a:rPr lang="en-US" sz="1000" dirty="0"/>
              <a:t>only the fields and properties are </a:t>
            </a:r>
            <a:r>
              <a:rPr lang="en-US" sz="1000" dirty="0" smtClean="0"/>
              <a:t>serialized, but </a:t>
            </a:r>
            <a:r>
              <a:rPr lang="en-US" sz="1000" dirty="0"/>
              <a:t>also the class </a:t>
            </a:r>
            <a:r>
              <a:rPr lang="en-US" sz="1000" dirty="0" smtClean="0"/>
              <a:t>information, and </a:t>
            </a:r>
            <a:r>
              <a:rPr lang="en-US" sz="1000" dirty="0"/>
              <a:t>their metadata is also serialized</a:t>
            </a:r>
            <a:r>
              <a:rPr lang="en-US" sz="1000" dirty="0" smtClean="0"/>
              <a:t>.</a:t>
            </a:r>
            <a:br>
              <a:rPr lang="en-US" sz="1000" dirty="0" smtClean="0"/>
            </a:br>
            <a:endParaRPr lang="en-US" sz="10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Assume Your class D has 100 fields/</a:t>
            </a:r>
            <a:r>
              <a:rPr lang="en-US" sz="1000" dirty="0"/>
              <a:t>properties,out</a:t>
            </a:r>
            <a:r>
              <a:rPr lang="en-US" sz="1000" dirty="0"/>
              <a:t> of which you are </a:t>
            </a:r>
            <a:r>
              <a:rPr lang="en-US" sz="1000" dirty="0"/>
              <a:t>intrested</a:t>
            </a:r>
            <a:r>
              <a:rPr lang="en-US" sz="1000" dirty="0"/>
              <a:t> to serialize only </a:t>
            </a:r>
            <a:r>
              <a:rPr lang="en-US" sz="1000" dirty="0" smtClean="0"/>
              <a:t>5.Are </a:t>
            </a:r>
            <a:r>
              <a:rPr lang="en-US" sz="1000" dirty="0"/>
              <a:t>you going to declare all other 95 fields as transient to avoid </a:t>
            </a:r>
            <a:r>
              <a:rPr lang="en-US" sz="1000" dirty="0" smtClean="0"/>
              <a:t>serialization? This </a:t>
            </a:r>
            <a:r>
              <a:rPr lang="en-US" sz="1000" dirty="0"/>
              <a:t>is another </a:t>
            </a:r>
            <a:r>
              <a:rPr lang="en-US" sz="1000" dirty="0" smtClean="0"/>
              <a:t>issue. You </a:t>
            </a:r>
            <a:r>
              <a:rPr lang="en-US" sz="1000" dirty="0"/>
              <a:t>really </a:t>
            </a:r>
            <a:r>
              <a:rPr lang="en-US" sz="1000" dirty="0" smtClean="0"/>
              <a:t>don’t </a:t>
            </a:r>
            <a:r>
              <a:rPr lang="en-US" sz="1000" dirty="0"/>
              <a:t>have any control on what you want to serialize and </a:t>
            </a:r>
            <a:r>
              <a:rPr lang="en-US" sz="1000" dirty="0" smtClean="0"/>
              <a:t>what you don’t </a:t>
            </a:r>
            <a:r>
              <a:rPr lang="en-US" sz="1000" dirty="0"/>
              <a:t>want to </a:t>
            </a:r>
            <a:r>
              <a:rPr lang="en-US" sz="1000" dirty="0" smtClean="0"/>
              <a:t>serialize.</a:t>
            </a:r>
            <a:br>
              <a:rPr lang="en-US" sz="1000" dirty="0" smtClean="0"/>
            </a:br>
            <a:endParaRPr lang="en-US" sz="10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You have serialized only 5 </a:t>
            </a:r>
            <a:r>
              <a:rPr lang="en-US" sz="1000" dirty="0"/>
              <a:t>fields,but</a:t>
            </a:r>
            <a:r>
              <a:rPr lang="en-US" sz="1000" dirty="0"/>
              <a:t> you are </a:t>
            </a:r>
            <a:r>
              <a:rPr lang="en-US" sz="1000" dirty="0"/>
              <a:t>intrested</a:t>
            </a:r>
            <a:r>
              <a:rPr lang="en-US" sz="1000" dirty="0"/>
              <a:t> to </a:t>
            </a:r>
            <a:r>
              <a:rPr lang="en-US" sz="1000" dirty="0"/>
              <a:t>deserialize</a:t>
            </a:r>
            <a:r>
              <a:rPr lang="en-US" sz="1000" dirty="0"/>
              <a:t> only 2</a:t>
            </a:r>
            <a:r>
              <a:rPr lang="en-US" sz="1000" dirty="0" smtClean="0"/>
              <a:t>. How </a:t>
            </a:r>
            <a:r>
              <a:rPr lang="en-US" sz="1000" dirty="0"/>
              <a:t>do you do </a:t>
            </a:r>
            <a:r>
              <a:rPr lang="en-US" sz="1000" dirty="0" smtClean="0"/>
              <a:t>that? You </a:t>
            </a:r>
            <a:r>
              <a:rPr lang="en-US" sz="1000" dirty="0"/>
              <a:t>have no control on </a:t>
            </a:r>
            <a:r>
              <a:rPr lang="en-US" sz="1000" dirty="0"/>
              <a:t>deserialization,which</a:t>
            </a:r>
            <a:r>
              <a:rPr lang="en-US" sz="1000" dirty="0"/>
              <a:t> eats up unnecessary </a:t>
            </a:r>
            <a:r>
              <a:rPr lang="en-US" sz="1000" dirty="0" smtClean="0"/>
              <a:t>space.</a:t>
            </a:r>
            <a:br>
              <a:rPr lang="en-US" sz="1000" dirty="0" smtClean="0"/>
            </a:br>
            <a:endParaRPr lang="en-US" sz="10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When you implement Serializable </a:t>
            </a:r>
            <a:r>
              <a:rPr lang="en-US" sz="1000" dirty="0" smtClean="0"/>
              <a:t>interface, it </a:t>
            </a:r>
            <a:r>
              <a:rPr lang="en-US" sz="1000" dirty="0"/>
              <a:t>is recommended to define </a:t>
            </a:r>
            <a:r>
              <a:rPr lang="en-US" sz="1000" dirty="0"/>
              <a:t>int</a:t>
            </a:r>
            <a:r>
              <a:rPr lang="en-US" sz="1000" dirty="0"/>
              <a:t> serialVersionUID, an unique Id to identify the information persisted. If you </a:t>
            </a:r>
            <a:r>
              <a:rPr lang="en-US" sz="1000" dirty="0"/>
              <a:t>dont</a:t>
            </a:r>
            <a:r>
              <a:rPr lang="en-US" sz="1000" dirty="0"/>
              <a:t> define the that,JVM automatically gives the </a:t>
            </a:r>
            <a:r>
              <a:rPr lang="en-US" sz="1000" dirty="0"/>
              <a:t>serialVersionUID.JVM</a:t>
            </a:r>
            <a:r>
              <a:rPr lang="en-US" sz="1000" dirty="0"/>
              <a:t> calculates this value by using all the fields and other information of all the classes in the </a:t>
            </a:r>
            <a:r>
              <a:rPr lang="en-US" sz="1000" dirty="0"/>
              <a:t>hierarchy.In</a:t>
            </a:r>
            <a:r>
              <a:rPr lang="en-US" sz="1000" dirty="0"/>
              <a:t> our example A,B,C,D and Object class.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Calculating that value is again a time consuming process</a:t>
            </a:r>
            <a:r>
              <a:rPr lang="en-US" sz="1000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612775" y="838200"/>
            <a:ext cx="2359025" cy="3886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Serializable vs. Externalizable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66800" y="4152104"/>
            <a:ext cx="1524000" cy="4587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D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1095375" y="913604"/>
            <a:ext cx="1524000" cy="4587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A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1104900" y="2018504"/>
            <a:ext cx="1524000" cy="4587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B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1066800" y="3085304"/>
            <a:ext cx="1524000" cy="4587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C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0"/>
            <a:endCxn id="10" idx="4"/>
          </p:cNvCxnSpPr>
          <p:nvPr/>
        </p:nvCxnSpPr>
        <p:spPr>
          <a:xfrm flipV="1">
            <a:off x="1828800" y="3544091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8" idx="4"/>
          </p:cNvCxnSpPr>
          <p:nvPr/>
        </p:nvCxnSpPr>
        <p:spPr>
          <a:xfrm flipH="1" flipV="1">
            <a:off x="1857375" y="1372391"/>
            <a:ext cx="9525" cy="646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1828800" y="2477292"/>
            <a:ext cx="0" cy="6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3429000" y="1075529"/>
            <a:ext cx="5638800" cy="2772568"/>
          </a:xfrm>
          <a:prstGeom prst="wedgeRoundRectCallout">
            <a:avLst>
              <a:gd name="adj1" fmla="val -61982"/>
              <a:gd name="adj2" fmla="val 6648"/>
              <a:gd name="adj3" fmla="val 16667"/>
            </a:avLst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we </a:t>
            </a:r>
            <a:r>
              <a:rPr lang="en-US" sz="1200" dirty="0"/>
              <a:t>want to control </a:t>
            </a:r>
            <a:r>
              <a:rPr lang="en-US" sz="1200" dirty="0" smtClean="0"/>
              <a:t>Serialization.Externalizable </a:t>
            </a:r>
            <a:r>
              <a:rPr lang="en-US" sz="1200" dirty="0"/>
              <a:t>is the </a:t>
            </a:r>
            <a:r>
              <a:rPr lang="en-US" sz="1200" dirty="0" smtClean="0"/>
              <a:t>solution. Externalizable </a:t>
            </a:r>
            <a:r>
              <a:rPr lang="en-US" sz="1200" dirty="0"/>
              <a:t>is an interface which implements Serializable </a:t>
            </a:r>
            <a:r>
              <a:rPr lang="en-US" sz="1200" dirty="0" smtClean="0"/>
              <a:t>interface, but </a:t>
            </a:r>
            <a:r>
              <a:rPr lang="en-US" sz="1200" dirty="0"/>
              <a:t>gives 2 </a:t>
            </a:r>
            <a:r>
              <a:rPr lang="en-US" sz="1200" dirty="0" smtClean="0"/>
              <a:t>methods.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public void writeExternal(</a:t>
            </a:r>
            <a:r>
              <a:rPr lang="en-US" sz="1200" dirty="0"/>
              <a:t>ObjectOutput</a:t>
            </a:r>
            <a:r>
              <a:rPr lang="en-US" sz="1200" dirty="0"/>
              <a:t> out) throws </a:t>
            </a:r>
            <a:r>
              <a:rPr lang="en-US" sz="1200" dirty="0"/>
              <a:t>IOException</a:t>
            </a:r>
            <a:r>
              <a:rPr lang="en-US" sz="1200" dirty="0"/>
              <a:t> 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public </a:t>
            </a:r>
            <a:r>
              <a:rPr lang="en-US" sz="1200" dirty="0"/>
              <a:t>void </a:t>
            </a:r>
            <a:r>
              <a:rPr lang="en-US" sz="1200" dirty="0"/>
              <a:t>readExternal</a:t>
            </a:r>
            <a:r>
              <a:rPr lang="en-US" sz="1200" dirty="0"/>
              <a:t>(</a:t>
            </a:r>
            <a:r>
              <a:rPr lang="en-US" sz="1200" dirty="0"/>
              <a:t>ObjectInput</a:t>
            </a:r>
            <a:r>
              <a:rPr lang="en-US" sz="1200" dirty="0"/>
              <a:t> in) throws </a:t>
            </a:r>
            <a:r>
              <a:rPr lang="en-US" sz="1200" dirty="0"/>
              <a:t>IOException</a:t>
            </a:r>
            <a:r>
              <a:rPr lang="en-US" sz="1200" dirty="0"/>
              <a:t>, </a:t>
            </a:r>
            <a:r>
              <a:rPr lang="en-US" sz="1200" dirty="0" smtClean="0"/>
              <a:t> </a:t>
            </a:r>
            <a:r>
              <a:rPr lang="en-US" sz="1200" dirty="0" smtClean="0"/>
              <a:t>ClassNotFoundException</a:t>
            </a:r>
            <a:r>
              <a:rPr lang="en-US" sz="1200" dirty="0"/>
              <a:t> 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It </a:t>
            </a:r>
            <a:r>
              <a:rPr lang="en-US" sz="1200" dirty="0"/>
              <a:t>only serializes/writes the information about the current </a:t>
            </a:r>
            <a:r>
              <a:rPr lang="en-US" sz="1200" dirty="0" smtClean="0"/>
              <a:t>object, not </a:t>
            </a:r>
            <a:r>
              <a:rPr lang="en-US" sz="1200" dirty="0"/>
              <a:t>the object of superclasses,as we have seen in Serializable interface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Whatever you want to Serialize/</a:t>
            </a:r>
            <a:r>
              <a:rPr lang="en-US" sz="1200" dirty="0"/>
              <a:t>deserialize</a:t>
            </a:r>
            <a:r>
              <a:rPr lang="en-US" sz="1200" dirty="0"/>
              <a:t> you have to write the logic in writeExternal(-) and </a:t>
            </a:r>
            <a:r>
              <a:rPr lang="en-US" sz="1200" dirty="0"/>
              <a:t>readExternal</a:t>
            </a:r>
            <a:r>
              <a:rPr lang="en-US" sz="1200" dirty="0"/>
              <a:t>(-) </a:t>
            </a:r>
            <a:r>
              <a:rPr lang="en-US" sz="1200" dirty="0"/>
              <a:t>method.So</a:t>
            </a:r>
            <a:r>
              <a:rPr lang="en-US" sz="1200" dirty="0"/>
              <a:t> you have the entire control on Serialization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55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Serializable vs. Externalizable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975" y="1524000"/>
            <a:ext cx="8607425" cy="175432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 smtClean="0"/>
              <a:t>Your </a:t>
            </a:r>
            <a:r>
              <a:rPr lang="en-US" sz="1200" dirty="0"/>
              <a:t>class must implement Externalizable </a:t>
            </a:r>
            <a:r>
              <a:rPr lang="en-US" sz="1200" dirty="0" smtClean="0"/>
              <a:t>interface, and </a:t>
            </a:r>
            <a:r>
              <a:rPr lang="en-US" sz="1200" dirty="0"/>
              <a:t>should have 0-args </a:t>
            </a:r>
            <a:r>
              <a:rPr lang="en-US" sz="1200" dirty="0" smtClean="0"/>
              <a:t>constructor.</a:t>
            </a:r>
            <a:r>
              <a:rPr lang="en-US" sz="1200" dirty="0"/>
              <a:t> The 0-args </a:t>
            </a:r>
            <a:r>
              <a:rPr lang="en-US" sz="1200" dirty="0" smtClean="0"/>
              <a:t>constructor </a:t>
            </a:r>
            <a:r>
              <a:rPr lang="en-US" sz="1200" dirty="0"/>
              <a:t>would be needed while deserialization</a:t>
            </a:r>
            <a:r>
              <a:rPr lang="en-US" sz="1200" dirty="0" smtClean="0"/>
              <a:t>.</a:t>
            </a:r>
          </a:p>
          <a:p>
            <a:pPr marL="171450" indent="-171450" fontAlgn="base">
              <a:buFont typeface="Wingdings" pitchFamily="2" charset="2"/>
              <a:buChar char="ü"/>
            </a:pPr>
            <a:endParaRPr lang="en-US" sz="1200" dirty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 smtClean="0"/>
              <a:t>Implement </a:t>
            </a:r>
            <a:r>
              <a:rPr lang="en-US" sz="1200" dirty="0"/>
              <a:t>2 methods of Externalizable interface in your class</a:t>
            </a:r>
            <a:br>
              <a:rPr lang="en-US" sz="1200" dirty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    public void writeExternal(</a:t>
            </a:r>
            <a:r>
              <a:rPr lang="en-US" sz="1200" dirty="0"/>
              <a:t>ObjectOutput</a:t>
            </a:r>
            <a:r>
              <a:rPr lang="en-US" sz="1200" dirty="0"/>
              <a:t> out) throws </a:t>
            </a:r>
            <a:r>
              <a:rPr lang="en-US" sz="1200" dirty="0"/>
              <a:t>IOException</a:t>
            </a:r>
            <a:r>
              <a:rPr lang="en-US" sz="1200" dirty="0"/>
              <a:t> </a:t>
            </a:r>
            <a:br>
              <a:rPr lang="en-US" sz="1200" dirty="0"/>
            </a:br>
            <a:r>
              <a:rPr lang="en-US" sz="1200" dirty="0"/>
              <a:t>    public void </a:t>
            </a:r>
            <a:r>
              <a:rPr lang="en-US" sz="1200" dirty="0"/>
              <a:t>readExternal</a:t>
            </a:r>
            <a:r>
              <a:rPr lang="en-US" sz="1200" dirty="0"/>
              <a:t>(</a:t>
            </a:r>
            <a:r>
              <a:rPr lang="en-US" sz="1200" dirty="0"/>
              <a:t>ObjectInput</a:t>
            </a:r>
            <a:r>
              <a:rPr lang="en-US" sz="1200" dirty="0"/>
              <a:t> in) throws </a:t>
            </a:r>
            <a:r>
              <a:rPr lang="en-US" sz="1200" dirty="0"/>
              <a:t>IOException</a:t>
            </a:r>
            <a:r>
              <a:rPr lang="en-US" sz="1200" dirty="0"/>
              <a:t>, </a:t>
            </a:r>
            <a:r>
              <a:rPr lang="en-US" sz="1200" dirty="0"/>
              <a:t>ClassNotFoundException</a:t>
            </a:r>
            <a:r>
              <a:rPr lang="en-US" sz="1200" dirty="0"/>
              <a:t> </a:t>
            </a:r>
          </a:p>
          <a:p>
            <a:pPr marL="171450" indent="-171450" fontAlgn="base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 smtClean="0"/>
              <a:t>Define </a:t>
            </a:r>
            <a:r>
              <a:rPr lang="en-US" sz="1200" dirty="0"/>
              <a:t>what you want to serialize inside writeExternal() and  what you want to </a:t>
            </a:r>
            <a:r>
              <a:rPr lang="en-US" sz="1200" dirty="0"/>
              <a:t>deserialize</a:t>
            </a:r>
            <a:r>
              <a:rPr lang="en-US" sz="1200" dirty="0"/>
              <a:t> in </a:t>
            </a:r>
            <a:r>
              <a:rPr lang="en-US" sz="1200" dirty="0"/>
              <a:t>readExternal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083082"/>
            <a:ext cx="2917273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Steps to work with Externalizable interface</a:t>
            </a:r>
          </a:p>
        </p:txBody>
      </p:sp>
    </p:spTree>
    <p:extLst>
      <p:ext uri="{BB962C8B-B14F-4D97-AF65-F5344CB8AC3E}">
        <p14:creationId xmlns:p14="http://schemas.microsoft.com/office/powerpoint/2010/main" val="268839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78639</TotalTime>
  <Words>126</Words>
  <Application>Microsoft Office PowerPoint</Application>
  <PresentationFormat>Custom</PresentationFormat>
  <Paragraphs>35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7700</cp:revision>
  <dcterms:created xsi:type="dcterms:W3CDTF">2006-08-16T00:00:00Z</dcterms:created>
  <dcterms:modified xsi:type="dcterms:W3CDTF">2016-09-07T08:35:02Z</dcterms:modified>
</cp:coreProperties>
</file>