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5" r:id="rId2"/>
    <p:sldId id="41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1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codePointAt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79820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22445"/>
                <a:gridCol w="510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 int codePointAt(int index)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character (Unicode code point) at the specified index. The index refers to </a:t>
                      </a:r>
                      <a:r>
                        <a:rPr lang="en-US" sz="12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values (Unicode code units) and ranges from 0 to length()- 1.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76388"/>
              </p:ext>
            </p:extLst>
          </p:nvPr>
        </p:nvGraphicFramePr>
        <p:xfrm>
          <a:off x="2895600" y="3200400"/>
          <a:ext cx="36576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47853" y="2776924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74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15941" y="2787221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65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26854" y="2800349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86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2787222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65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52801" y="373380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487" y="373380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373380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2146" y="371475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828800" y="4190999"/>
            <a:ext cx="914400" cy="413397"/>
          </a:xfrm>
          <a:prstGeom prst="wedgeRoundRectCallout">
            <a:avLst>
              <a:gd name="adj1" fmla="val 129166"/>
              <a:gd name="adj2" fmla="val -10940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6477000" y="4343399"/>
            <a:ext cx="914400" cy="413397"/>
          </a:xfrm>
          <a:prstGeom prst="wedgeRoundRectCallout">
            <a:avLst>
              <a:gd name="adj1" fmla="val -82292"/>
              <a:gd name="adj2" fmla="val -14165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0" y="2776923"/>
            <a:ext cx="113172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Unicode values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211355" y="2065375"/>
            <a:ext cx="281622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String </a:t>
            </a:r>
            <a:r>
              <a:rPr lang="en-US" sz="1200" dirty="0"/>
              <a:t>str</a:t>
            </a:r>
            <a:r>
              <a:rPr lang="en-US" sz="1200" dirty="0"/>
              <a:t> = "JAVA";</a:t>
            </a:r>
          </a:p>
          <a:p>
            <a:r>
              <a:rPr lang="en-US" sz="1200" b="1" dirty="0" smtClean="0"/>
              <a:t>int</a:t>
            </a:r>
            <a:r>
              <a:rPr lang="en-US" sz="1200" b="1" dirty="0" smtClean="0"/>
              <a:t> </a:t>
            </a:r>
            <a:r>
              <a:rPr lang="en-US" sz="1200" b="1" dirty="0"/>
              <a:t>retval</a:t>
            </a:r>
            <a:r>
              <a:rPr lang="en-US" sz="1200" b="1" dirty="0"/>
              <a:t> = </a:t>
            </a:r>
            <a:r>
              <a:rPr lang="en-US" sz="1200" b="1" dirty="0"/>
              <a:t>str.codePointAt</a:t>
            </a:r>
            <a:r>
              <a:rPr lang="en-US" sz="1200" b="1" dirty="0"/>
              <a:t>(1</a:t>
            </a:r>
            <a:r>
              <a:rPr lang="en-US" sz="1200" b="1" dirty="0" smtClean="0"/>
              <a:t>); // 65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1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codePointAt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https://en.wikipedia.org/wiki/List_of_Unicode_characters</a:t>
            </a:r>
          </a:p>
        </p:txBody>
      </p:sp>
    </p:spTree>
    <p:extLst>
      <p:ext uri="{BB962C8B-B14F-4D97-AF65-F5344CB8AC3E}">
        <p14:creationId xmlns:p14="http://schemas.microsoft.com/office/powerpoint/2010/main" val="13960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74967</TotalTime>
  <Words>80</Words>
  <Application>Microsoft Office PowerPoint</Application>
  <PresentationFormat>Custom</PresentationFormat>
  <Paragraphs>26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6831</cp:revision>
  <dcterms:created xsi:type="dcterms:W3CDTF">2006-08-16T00:00:00Z</dcterms:created>
  <dcterms:modified xsi:type="dcterms:W3CDTF">2016-02-26T09:07:01Z</dcterms:modified>
</cp:coreProperties>
</file>