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216"/>
            <a:ext cx="17525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vs. StringBuffer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68688"/>
              </p:ext>
            </p:extLst>
          </p:nvPr>
        </p:nvGraphicFramePr>
        <p:xfrm>
          <a:off x="327025" y="1447800"/>
          <a:ext cx="8627845" cy="211201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989045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String is </a:t>
                      </a:r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immutable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once created, can not be modified).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StringBuffer class is </a:t>
                      </a:r>
                      <a:r>
                        <a:rPr lang="en-US" sz="12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once created, can be modified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slow and consumes more memory </a:t>
                      </a: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fontAlgn="t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 concat too many strings because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fontAlgn="t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every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it creates new instance.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StringBuffer is </a:t>
                      </a: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fast and consumes less memory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you cancat strings.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class </a:t>
                      </a: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overrides the equals()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 of Object class. So you can compare the contents of two strings by equals() method.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StringBuffer class </a:t>
                      </a: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doesn't override the equals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method of Object class.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75006</TotalTime>
  <Words>102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6852</cp:revision>
  <dcterms:created xsi:type="dcterms:W3CDTF">2006-08-16T00:00:00Z</dcterms:created>
  <dcterms:modified xsi:type="dcterms:W3CDTF">2016-03-21T08:15:02Z</dcterms:modified>
</cp:coreProperties>
</file>