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71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971800" y="35738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Checked Exception Vs. Unchecked Exceptions</a:t>
            </a:r>
            <a:endParaRPr lang="en-US" sz="1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61759"/>
              </p:ext>
            </p:extLst>
          </p:nvPr>
        </p:nvGraphicFramePr>
        <p:xfrm>
          <a:off x="381000" y="838200"/>
          <a:ext cx="8458200" cy="3532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90301"/>
                <a:gridCol w="4267899"/>
              </a:tblGrid>
              <a:tr h="170640">
                <a:tc>
                  <a:txBody>
                    <a:bodyPr/>
                    <a:lstStyle/>
                    <a:p>
                      <a:r>
                        <a:rPr lang="en-US" sz="1200" u="none" strike="noStrike" kern="1200" dirty="0" smtClean="0">
                          <a:effectLst/>
                        </a:rPr>
                        <a:t>Checked Exceptions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kern="1200" dirty="0" smtClean="0">
                          <a:effectLst/>
                        </a:rPr>
                        <a:t>Unchecked Exceptions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624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dirty="0" smtClean="0">
                          <a:effectLst/>
                        </a:rPr>
                        <a:t>Checked Exceptions are </a:t>
                      </a:r>
                      <a:r>
                        <a:rPr lang="en-US" sz="1200" u="none" strike="noStrike" kern="1200" dirty="0">
                          <a:effectLst/>
                        </a:rPr>
                        <a:t>known at compile time.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kern="1200" dirty="0" smtClean="0">
                          <a:effectLst/>
                        </a:rPr>
                        <a:t>Unchecked Exceptions are </a:t>
                      </a:r>
                      <a:r>
                        <a:rPr lang="en-US" sz="1200" u="none" strike="noStrike" kern="1200" dirty="0">
                          <a:effectLst/>
                        </a:rPr>
                        <a:t>known at run time.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7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kern="1200" dirty="0" smtClean="0">
                          <a:effectLst/>
                        </a:rPr>
                        <a:t>Checked Exceptions </a:t>
                      </a:r>
                      <a:r>
                        <a:rPr lang="en-US" sz="1200" u="none" strike="noStrike" dirty="0" smtClean="0">
                          <a:effectLst/>
                        </a:rPr>
                        <a:t>are </a:t>
                      </a:r>
                      <a:r>
                        <a:rPr lang="en-US" sz="1200" u="none" strike="noStrike" dirty="0">
                          <a:effectLst/>
                        </a:rPr>
                        <a:t>checked at compile time.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kern="1200" dirty="0" smtClean="0">
                          <a:effectLst/>
                        </a:rPr>
                        <a:t>Unchecked Exceptions </a:t>
                      </a:r>
                      <a:r>
                        <a:rPr lang="en-US" sz="1200" u="none" strike="noStrike" dirty="0" smtClean="0">
                          <a:effectLst/>
                        </a:rPr>
                        <a:t>are </a:t>
                      </a:r>
                      <a:r>
                        <a:rPr lang="en-US" sz="1200" u="none" strike="noStrike" dirty="0">
                          <a:effectLst/>
                        </a:rPr>
                        <a:t>not checked at compile time. Because they occur only at run time.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2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kern="1200" dirty="0" smtClean="0">
                          <a:effectLst/>
                        </a:rPr>
                        <a:t>Checked Exceptions </a:t>
                      </a:r>
                      <a:r>
                        <a:rPr lang="en-US" sz="1200" u="none" strike="noStrike" dirty="0" smtClean="0">
                          <a:effectLst/>
                        </a:rPr>
                        <a:t>are </a:t>
                      </a:r>
                      <a:r>
                        <a:rPr lang="en-US" sz="1200" u="none" strike="noStrike" dirty="0">
                          <a:effectLst/>
                        </a:rPr>
                        <a:t>compile time exceptions.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kern="1200" dirty="0" smtClean="0">
                          <a:effectLst/>
                        </a:rPr>
                        <a:t>Unchecked Exceptions </a:t>
                      </a:r>
                      <a:r>
                        <a:rPr lang="en-US" sz="1200" u="none" strike="noStrike" dirty="0" smtClean="0">
                          <a:effectLst/>
                        </a:rPr>
                        <a:t>are </a:t>
                      </a:r>
                      <a:r>
                        <a:rPr lang="en-US" sz="1200" u="none" strike="noStrike" dirty="0">
                          <a:effectLst/>
                        </a:rPr>
                        <a:t>run time exceptions.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83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>
                          <a:effectLst/>
                        </a:rPr>
                        <a:t>If  </a:t>
                      </a:r>
                      <a:r>
                        <a:rPr lang="en-US" sz="1200" u="none" strike="noStrike" kern="1200" dirty="0" smtClean="0">
                          <a:effectLst/>
                        </a:rPr>
                        <a:t>Checked Exceptions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</a:rPr>
                        <a:t>are not handled properly in the application, they give compile time error.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>
                          <a:effectLst/>
                        </a:rPr>
                        <a:t>If </a:t>
                      </a:r>
                      <a:r>
                        <a:rPr lang="en-US" sz="1200" u="none" strike="noStrike" dirty="0" smtClean="0">
                          <a:effectLst/>
                        </a:rPr>
                        <a:t>Un</a:t>
                      </a:r>
                      <a:r>
                        <a:rPr lang="en-US" sz="1200" u="none" strike="noStrike" kern="1200" dirty="0" smtClean="0">
                          <a:effectLst/>
                        </a:rPr>
                        <a:t>checked Exceptions are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</a:rPr>
                        <a:t>not handled properly, they don’t give compile time error. But application will be terminated prematurely at run time.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7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>
                          <a:effectLst/>
                        </a:rPr>
                        <a:t>All sub classes of java.lang.Exception Class except sub classes of RunTimeException are checked exceptions.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u="none" strike="noStrike" dirty="0">
                          <a:effectLst/>
                        </a:rPr>
                        <a:t>All sub classes of RunTimeException and sub classes of java.lang.Error are unchecked exceptions.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5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76459</TotalTime>
  <Words>105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7319</cp:revision>
  <dcterms:created xsi:type="dcterms:W3CDTF">2006-08-16T00:00:00Z</dcterms:created>
  <dcterms:modified xsi:type="dcterms:W3CDTF">2016-05-31T14:51:23Z</dcterms:modified>
</cp:coreProperties>
</file>