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14674"/>
            <a:ext cx="1752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Serialization - Points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575" y="465138"/>
            <a:ext cx="8836025" cy="44878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Serialization is the translation of your Java object’s values/states to bytes to send it over network or save </a:t>
            </a:r>
            <a:r>
              <a:rPr lang="en-US" sz="1100" dirty="0"/>
              <a:t>it.On</a:t>
            </a:r>
            <a:r>
              <a:rPr lang="en-US" sz="1100" dirty="0"/>
              <a:t> other </a:t>
            </a:r>
            <a:r>
              <a:rPr lang="en-US" sz="1100" dirty="0"/>
              <a:t>hand,Deserialization</a:t>
            </a:r>
            <a:r>
              <a:rPr lang="en-US" sz="1100" dirty="0"/>
              <a:t> is conversion of byte code to corresponding java objects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Good thing about Serialization is entire process is JVM independent, meaning an object can be serialized on one platform and </a:t>
            </a:r>
            <a:r>
              <a:rPr lang="en-US" sz="1100" dirty="0"/>
              <a:t>deserialized</a:t>
            </a:r>
            <a:r>
              <a:rPr lang="en-US" sz="1100" dirty="0"/>
              <a:t> on an entirely different platform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you want to serialize any class then it must implement </a:t>
            </a:r>
            <a:r>
              <a:rPr lang="en-US" sz="1100" dirty="0"/>
              <a:t>Serializable</a:t>
            </a:r>
            <a:r>
              <a:rPr lang="en-US" sz="1100" dirty="0"/>
              <a:t> interface which is marker </a:t>
            </a:r>
            <a:r>
              <a:rPr lang="en-US" sz="1100" dirty="0" smtClean="0"/>
              <a:t>interface[Marker </a:t>
            </a:r>
            <a:r>
              <a:rPr lang="en-US" sz="1100" dirty="0"/>
              <a:t>interface in Java is interface with no field or methods or in simple word empty interface in java is called marker </a:t>
            </a:r>
            <a:r>
              <a:rPr lang="en-US" sz="1100" dirty="0" smtClean="0"/>
              <a:t>interface].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serialVersionUID</a:t>
            </a:r>
            <a:r>
              <a:rPr lang="en-US" sz="1100" dirty="0"/>
              <a:t> is used to ensure that same object(That was used during Serialization) is loaded during </a:t>
            </a:r>
            <a:r>
              <a:rPr lang="en-US" sz="1100" dirty="0"/>
              <a:t>Deserialization.serialVersionUID</a:t>
            </a:r>
            <a:r>
              <a:rPr lang="en-US" sz="1100" dirty="0"/>
              <a:t> is used for version control of object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When you serialize any object and if it contain any other object reference then Java serialization serialize that object’s entire object graph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you don’t want to serialize any </a:t>
            </a:r>
            <a:r>
              <a:rPr lang="en-US" sz="1100" dirty="0"/>
              <a:t>field,then</a:t>
            </a:r>
            <a:r>
              <a:rPr lang="en-US" sz="1100" dirty="0"/>
              <a:t> make it </a:t>
            </a:r>
            <a:r>
              <a:rPr lang="en-US" sz="1100" dirty="0"/>
              <a:t>trasient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superclass is </a:t>
            </a:r>
            <a:r>
              <a:rPr lang="en-US" sz="1100" dirty="0"/>
              <a:t>Serializable</a:t>
            </a:r>
            <a:r>
              <a:rPr lang="en-US" sz="1100" dirty="0"/>
              <a:t> then its subclasses are automatically </a:t>
            </a:r>
            <a:r>
              <a:rPr lang="en-US" sz="1100" dirty="0"/>
              <a:t>Serializable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superclass is not </a:t>
            </a:r>
            <a:r>
              <a:rPr lang="en-US" sz="1100" dirty="0"/>
              <a:t>Serializable</a:t>
            </a:r>
            <a:r>
              <a:rPr lang="en-US" sz="1100" dirty="0"/>
              <a:t> then all values of the instance variables inherited from super class will be initialized by calling constructor of Non-</a:t>
            </a:r>
            <a:r>
              <a:rPr lang="en-US" sz="1100" dirty="0"/>
              <a:t>Serializable</a:t>
            </a:r>
            <a:r>
              <a:rPr lang="en-US" sz="1100" dirty="0"/>
              <a:t> Super class during deserialization process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you don’t want subclass to </a:t>
            </a:r>
            <a:r>
              <a:rPr lang="en-US" sz="1100" dirty="0"/>
              <a:t>serializable</a:t>
            </a:r>
            <a:r>
              <a:rPr lang="en-US" sz="1100" dirty="0"/>
              <a:t> then you need to implement </a:t>
            </a:r>
            <a:r>
              <a:rPr lang="en-US" sz="1100" dirty="0"/>
              <a:t>writeObject</a:t>
            </a:r>
            <a:r>
              <a:rPr lang="en-US" sz="1100" dirty="0"/>
              <a:t>() and </a:t>
            </a:r>
            <a:r>
              <a:rPr lang="en-US" sz="1100" dirty="0"/>
              <a:t>readObject</a:t>
            </a:r>
            <a:r>
              <a:rPr lang="en-US" sz="1100" dirty="0"/>
              <a:t>() method and need to throw </a:t>
            </a:r>
            <a:r>
              <a:rPr lang="en-US" sz="1100" dirty="0"/>
              <a:t>NotSerializableException</a:t>
            </a:r>
            <a:r>
              <a:rPr lang="en-US" sz="1100" dirty="0"/>
              <a:t> from this methods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You can’t serialize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78306</TotalTime>
  <Words>237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7582</cp:revision>
  <dcterms:created xsi:type="dcterms:W3CDTF">2006-08-16T00:00:00Z</dcterms:created>
  <dcterms:modified xsi:type="dcterms:W3CDTF">2016-08-26T11:24:05Z</dcterms:modified>
</cp:coreProperties>
</file>