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2902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Accessing Superclass </a:t>
            </a:r>
            <a:r>
              <a:rPr lang="en-US" sz="1200" dirty="0" smtClean="0"/>
              <a:t>Members using super keyword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4400"/>
            <a:ext cx="3629025" cy="11906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505075"/>
            <a:ext cx="3943350" cy="21812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Bent Arrow 4"/>
          <p:cNvSpPr/>
          <p:nvPr/>
        </p:nvSpPr>
        <p:spPr>
          <a:xfrm flipH="1">
            <a:off x="3937000" y="1142999"/>
            <a:ext cx="1828800" cy="1362075"/>
          </a:xfrm>
          <a:prstGeom prst="bentArrow">
            <a:avLst>
              <a:gd name="adj1" fmla="val 25000"/>
              <a:gd name="adj2" fmla="val 37289"/>
              <a:gd name="adj3" fmla="val 25000"/>
              <a:gd name="adj4" fmla="val 4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07974" y="3200400"/>
            <a:ext cx="3044825" cy="685800"/>
          </a:xfrm>
          <a:prstGeom prst="wedgeRectCallout">
            <a:avLst>
              <a:gd name="adj1" fmla="val 112573"/>
              <a:gd name="adj2" fmla="val 299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If your method overrides one of its superclass's methods, </a:t>
            </a:r>
            <a:r>
              <a:rPr lang="en-US" sz="1000" dirty="0" smtClean="0"/>
              <a:t>we </a:t>
            </a:r>
            <a:r>
              <a:rPr lang="en-US" sz="1000" dirty="0"/>
              <a:t>can invoke the overridden method through the use of the keyword </a:t>
            </a:r>
            <a:r>
              <a:rPr lang="en-US" sz="1000" dirty="0">
                <a:solidFill>
                  <a:srgbClr val="FF0000"/>
                </a:solidFill>
              </a:rPr>
              <a:t>super</a:t>
            </a:r>
            <a:r>
              <a:rPr lang="en-US" sz="1000" dirty="0"/>
              <a:t>. </a:t>
            </a:r>
            <a:endParaRPr lang="en-US" sz="1000" dirty="0"/>
          </a:p>
        </p:txBody>
      </p:sp>
      <p:sp>
        <p:nvSpPr>
          <p:cNvPr id="23" name="Rectangular Callout 22"/>
          <p:cNvSpPr/>
          <p:nvPr/>
        </p:nvSpPr>
        <p:spPr>
          <a:xfrm>
            <a:off x="6324600" y="1676400"/>
            <a:ext cx="2590800" cy="542923"/>
          </a:xfrm>
          <a:prstGeom prst="wedgeRectCallout">
            <a:avLst>
              <a:gd name="adj1" fmla="val 15104"/>
              <a:gd name="adj2" fmla="val 3659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We </a:t>
            </a:r>
            <a:r>
              <a:rPr lang="en-US" sz="1000" dirty="0"/>
              <a:t>can also use </a:t>
            </a:r>
            <a:r>
              <a:rPr lang="en-US" sz="1000" dirty="0">
                <a:solidFill>
                  <a:srgbClr val="FF0000"/>
                </a:solidFill>
              </a:rPr>
              <a:t>super</a:t>
            </a:r>
            <a:r>
              <a:rPr lang="en-US" sz="1000" dirty="0"/>
              <a:t> to refer to a hidden field (although hiding fields is discouraged).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72735</TotalTime>
  <Words>33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6266</cp:revision>
  <dcterms:created xsi:type="dcterms:W3CDTF">2006-08-16T00:00:00Z</dcterms:created>
  <dcterms:modified xsi:type="dcterms:W3CDTF">2015-12-29T08:33:49Z</dcterms:modified>
</cp:coreProperties>
</file>