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5" r:id="rId2"/>
    <p:sldId id="41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23621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StringBuffer </a:t>
            </a:r>
            <a:r>
              <a:rPr lang="en-US" sz="1200" dirty="0" smtClean="0">
                <a:solidFill>
                  <a:schemeClr val="bg1"/>
                </a:solidFill>
              </a:rPr>
              <a:t>– </a:t>
            </a:r>
            <a:r>
              <a:rPr lang="en-US" sz="1200" dirty="0" smtClean="0"/>
              <a:t>codePointAt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09160"/>
              </p:ext>
            </p:extLst>
          </p:nvPr>
        </p:nvGraphicFramePr>
        <p:xfrm>
          <a:off x="211355" y="685800"/>
          <a:ext cx="8627845" cy="828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522445"/>
                <a:gridCol w="510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 int codePointAt(int index)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character (Unicode code point) at the specified index. The index refers to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char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values (Unicode code units) and ranges from </a:t>
                      </a:r>
                      <a:r>
                        <a:rPr lang="en-US" sz="1200" dirty="0" smtClean="0"/>
                        <a:t>0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 length()- 1.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76388"/>
              </p:ext>
            </p:extLst>
          </p:nvPr>
        </p:nvGraphicFramePr>
        <p:xfrm>
          <a:off x="2895600" y="3200400"/>
          <a:ext cx="36576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47853" y="2776924"/>
            <a:ext cx="34176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74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115941" y="2787221"/>
            <a:ext cx="34176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65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026854" y="2800349"/>
            <a:ext cx="34176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86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2787222"/>
            <a:ext cx="34176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65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352801" y="3733800"/>
            <a:ext cx="2632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487" y="3733800"/>
            <a:ext cx="2632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105400" y="3733800"/>
            <a:ext cx="2632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22146" y="3714750"/>
            <a:ext cx="26321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828800" y="4190999"/>
            <a:ext cx="914400" cy="413397"/>
          </a:xfrm>
          <a:prstGeom prst="wedgeRoundRectCallout">
            <a:avLst>
              <a:gd name="adj1" fmla="val 129166"/>
              <a:gd name="adj2" fmla="val -10940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6477000" y="4343399"/>
            <a:ext cx="914400" cy="413397"/>
          </a:xfrm>
          <a:prstGeom prst="wedgeRoundRectCallout">
            <a:avLst>
              <a:gd name="adj1" fmla="val -82292"/>
              <a:gd name="adj2" fmla="val -14165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477000" y="2776923"/>
            <a:ext cx="113172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Unicode values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79295" y="1999565"/>
            <a:ext cx="305450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String </a:t>
            </a:r>
            <a:r>
              <a:rPr lang="en-US" sz="1200" dirty="0"/>
              <a:t>str</a:t>
            </a:r>
            <a:r>
              <a:rPr lang="en-US" sz="1200" dirty="0"/>
              <a:t> = "JAVA";</a:t>
            </a:r>
          </a:p>
          <a:p>
            <a:r>
              <a:rPr lang="en-US" sz="1200" dirty="0"/>
              <a:t>StringBuffer </a:t>
            </a:r>
            <a:r>
              <a:rPr lang="en-US" sz="1200" dirty="0"/>
              <a:t>sb</a:t>
            </a:r>
            <a:r>
              <a:rPr lang="en-US" sz="1200" dirty="0"/>
              <a:t> = </a:t>
            </a:r>
            <a:r>
              <a:rPr lang="en-US" sz="1200" b="1" dirty="0"/>
              <a:t>new StringBuffer(</a:t>
            </a:r>
            <a:r>
              <a:rPr lang="en-US" sz="1200" b="1" dirty="0"/>
              <a:t>str</a:t>
            </a:r>
            <a:r>
              <a:rPr lang="en-US" sz="1200" b="1" dirty="0"/>
              <a:t>);</a:t>
            </a:r>
          </a:p>
          <a:p>
            <a:r>
              <a:rPr lang="en-US" sz="1200" b="1" dirty="0" smtClean="0"/>
              <a:t>int</a:t>
            </a:r>
            <a:r>
              <a:rPr lang="en-US" sz="1200" b="1" dirty="0" smtClean="0"/>
              <a:t> </a:t>
            </a:r>
            <a:r>
              <a:rPr lang="en-US" sz="1200" b="1" dirty="0"/>
              <a:t>retval</a:t>
            </a:r>
            <a:r>
              <a:rPr lang="en-US" sz="1200" b="1" dirty="0"/>
              <a:t> = sb.codePointAt(1</a:t>
            </a:r>
            <a:r>
              <a:rPr lang="en-US" sz="1200" b="1" dirty="0" smtClean="0"/>
              <a:t>); // returns 65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1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codePointAt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https://en.wikipedia.org/wiki/List_of_Unicode_characters</a:t>
            </a:r>
          </a:p>
        </p:txBody>
      </p:sp>
    </p:spTree>
    <p:extLst>
      <p:ext uri="{BB962C8B-B14F-4D97-AF65-F5344CB8AC3E}">
        <p14:creationId xmlns:p14="http://schemas.microsoft.com/office/powerpoint/2010/main" val="13960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74973</TotalTime>
  <Words>75</Words>
  <Application>Microsoft Office PowerPoint</Application>
  <PresentationFormat>Custom</PresentationFormat>
  <Paragraphs>27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6837</cp:revision>
  <dcterms:created xsi:type="dcterms:W3CDTF">2006-08-16T00:00:00Z</dcterms:created>
  <dcterms:modified xsi:type="dcterms:W3CDTF">2016-03-18T09:37:47Z</dcterms:modified>
</cp:coreProperties>
</file>