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0437" y="35739"/>
            <a:ext cx="202024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toCharArray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28097"/>
              </p:ext>
            </p:extLst>
          </p:nvPr>
        </p:nvGraphicFramePr>
        <p:xfrm>
          <a:off x="211355" y="2286000"/>
          <a:ext cx="8627845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12845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char[] toCharArray()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Converts this string to a new character array.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74915</TotalTime>
  <Words>17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6798</cp:revision>
  <dcterms:created xsi:type="dcterms:W3CDTF">2006-08-16T00:00:00Z</dcterms:created>
  <dcterms:modified xsi:type="dcterms:W3CDTF">2016-02-24T08:26:31Z</dcterms:modified>
</cp:coreProperties>
</file>