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copyValueOf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19401" y="3048000"/>
            <a:ext cx="3657599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char[] </a:t>
            </a:r>
            <a:r>
              <a:rPr lang="en-US" sz="1200" b="1" dirty="0"/>
              <a:t>charArray</a:t>
            </a:r>
            <a:r>
              <a:rPr lang="en-US" sz="1200" b="1" dirty="0"/>
              <a:t> =</a:t>
            </a:r>
          </a:p>
          <a:p>
            <a:r>
              <a:rPr lang="en-US" sz="1200" dirty="0"/>
              <a:t>{ 'H', '</a:t>
            </a:r>
            <a:r>
              <a:rPr lang="en-US" sz="1200" dirty="0"/>
              <a:t>i</a:t>
            </a:r>
            <a:r>
              <a:rPr lang="en-US" sz="1200" dirty="0"/>
              <a:t>',' ','</a:t>
            </a:r>
            <a:r>
              <a:rPr lang="en-US" sz="1200" dirty="0"/>
              <a:t>W','e','l','c','o','m','e</a:t>
            </a:r>
            <a:r>
              <a:rPr lang="en-US" sz="1200" dirty="0"/>
              <a:t>'};</a:t>
            </a:r>
          </a:p>
          <a:p>
            <a:endParaRPr lang="en-US" sz="1200" dirty="0"/>
          </a:p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</a:t>
            </a:r>
            <a:r>
              <a:rPr lang="en-US" sz="1200" dirty="0" smtClean="0"/>
              <a:t>String.</a:t>
            </a:r>
            <a:r>
              <a:rPr lang="en-US" sz="1200" i="1" dirty="0" smtClean="0"/>
              <a:t>copyValueOf</a:t>
            </a:r>
            <a:r>
              <a:rPr lang="en-US" sz="1200" i="1" dirty="0" smtClean="0"/>
              <a:t>(charArray,6,3);</a:t>
            </a:r>
            <a:endParaRPr lang="en-US" sz="1200" i="1" dirty="0"/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</a:t>
            </a:r>
            <a:r>
              <a:rPr lang="en-US" sz="1200" b="1" i="1" dirty="0"/>
              <a:t>str</a:t>
            </a:r>
            <a:r>
              <a:rPr lang="en-US" sz="1200" b="1" i="1" dirty="0" smtClean="0"/>
              <a:t>); // “</a:t>
            </a:r>
            <a:r>
              <a:rPr lang="en-US" sz="1200" dirty="0" smtClean="0"/>
              <a:t>com”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09099"/>
              </p:ext>
            </p:extLst>
          </p:nvPr>
        </p:nvGraphicFramePr>
        <p:xfrm>
          <a:off x="211355" y="685800"/>
          <a:ext cx="8627845" cy="1742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static String copyValueOf(char[] data,</a:t>
                      </a:r>
                    </a:p>
                    <a:p>
                      <a:r>
                        <a:rPr lang="en-US" sz="1200" dirty="0" smtClean="0"/>
                        <a:t>                                 int offset,</a:t>
                      </a:r>
                    </a:p>
                    <a:p>
                      <a:r>
                        <a:rPr lang="en-US" sz="1200" dirty="0" smtClean="0"/>
                        <a:t>                                 int count)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representation of a specific subarray of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array argument.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offset argument is the index of the first character of the subarray. The count argument specifies the length of the subarray. The contents of the subarray are copied; subsequent modification of the character array does not affect the returned string.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74957</TotalTime>
  <Words>67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6824</cp:revision>
  <dcterms:created xsi:type="dcterms:W3CDTF">2006-08-16T00:00:00Z</dcterms:created>
  <dcterms:modified xsi:type="dcterms:W3CDTF">2016-02-26T08:44:56Z</dcterms:modified>
</cp:coreProperties>
</file>