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9517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Implementing an 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0" y="1463674"/>
            <a:ext cx="1647695" cy="830997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public interface Person</a:t>
            </a:r>
          </a:p>
          <a:p>
            <a:r>
              <a:rPr lang="en-US" sz="1200" dirty="0"/>
              <a:t>{</a:t>
            </a:r>
          </a:p>
          <a:p>
            <a:r>
              <a:rPr lang="en-US" sz="1200" b="1" dirty="0" smtClean="0"/>
              <a:t>   void </a:t>
            </a:r>
            <a:r>
              <a:rPr lang="en-US" sz="1200" b="1" dirty="0"/>
              <a:t>walk();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272266" y="1078671"/>
            <a:ext cx="3985189" cy="458724"/>
          </a:xfrm>
          <a:prstGeom prst="wedgeRectCallout">
            <a:avLst>
              <a:gd name="adj1" fmla="val -62982"/>
              <a:gd name="adj2" fmla="val 33951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Class </a:t>
            </a:r>
            <a:r>
              <a:rPr lang="en-US" sz="1200" dirty="0"/>
              <a:t>can implement </a:t>
            </a:r>
            <a:r>
              <a:rPr lang="en-US" sz="1200" dirty="0" smtClean="0"/>
              <a:t>an interface using </a:t>
            </a:r>
            <a:r>
              <a:rPr lang="en-US" sz="1200" dirty="0" smtClean="0">
                <a:solidFill>
                  <a:srgbClr val="FF0000"/>
                </a:solidFill>
              </a:rPr>
              <a:t>implements</a:t>
            </a:r>
            <a:r>
              <a:rPr lang="en-US" sz="1200" dirty="0" smtClean="0"/>
              <a:t> keyword.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45705" y="2819400"/>
            <a:ext cx="3608424" cy="1569660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public </a:t>
            </a:r>
            <a:r>
              <a:rPr lang="en-US" sz="1200" b="1" dirty="0"/>
              <a:t>class Student </a:t>
            </a:r>
            <a:r>
              <a:rPr lang="en-US" sz="1200" b="1" dirty="0">
                <a:solidFill>
                  <a:srgbClr val="FF0000"/>
                </a:solidFill>
              </a:rPr>
              <a:t>implements</a:t>
            </a:r>
            <a:r>
              <a:rPr lang="en-US" sz="1200" b="1" dirty="0"/>
              <a:t> Person</a:t>
            </a:r>
          </a:p>
          <a:p>
            <a:r>
              <a:rPr lang="en-US" sz="1200" dirty="0"/>
              <a:t>{</a:t>
            </a:r>
          </a:p>
          <a:p>
            <a:pPr lvl="1"/>
            <a:r>
              <a:rPr lang="en-US" sz="1200" dirty="0" smtClean="0"/>
              <a:t>@</a:t>
            </a:r>
            <a:r>
              <a:rPr lang="en-US" sz="1200" dirty="0"/>
              <a:t>Override</a:t>
            </a:r>
          </a:p>
          <a:p>
            <a:pPr lvl="1"/>
            <a:r>
              <a:rPr lang="en-US" sz="1200" b="1" dirty="0"/>
              <a:t>public void walk()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 smtClean="0"/>
              <a:t>     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/>
              <a:t>("Student walks slowly</a:t>
            </a:r>
            <a:r>
              <a:rPr lang="en-US" sz="1200" b="1" i="1" dirty="0" smtClean="0"/>
              <a:t>");</a:t>
            </a:r>
            <a:endParaRPr lang="en-US" sz="1200" dirty="0"/>
          </a:p>
          <a:p>
            <a:pPr lvl="1"/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0" name="Curved Left Arrow 9"/>
          <p:cNvSpPr/>
          <p:nvPr/>
        </p:nvSpPr>
        <p:spPr>
          <a:xfrm rot="19229439">
            <a:off x="2405091" y="1385854"/>
            <a:ext cx="731520" cy="13557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1799" y="1879172"/>
            <a:ext cx="86613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implement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72040</TotalTime>
  <Words>39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5837</cp:revision>
  <dcterms:created xsi:type="dcterms:W3CDTF">2006-08-16T00:00:00Z</dcterms:created>
  <dcterms:modified xsi:type="dcterms:W3CDTF">2015-12-07T10:12:20Z</dcterms:modified>
</cp:coreProperties>
</file>