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2/25/2016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52801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String – </a:t>
            </a:r>
            <a:r>
              <a:rPr lang="en-US" sz="1200" dirty="0" smtClean="0"/>
              <a:t>contentEquals </a:t>
            </a:r>
            <a:r>
              <a:rPr lang="en-US" sz="1200" dirty="0" smtClean="0">
                <a:solidFill>
                  <a:schemeClr val="bg1"/>
                </a:solidFill>
              </a:rPr>
              <a:t>Method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667000" y="2667000"/>
            <a:ext cx="4114800" cy="4572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 smtClean="0"/>
          </a:p>
          <a:p>
            <a:r>
              <a:rPr lang="en-US" sz="1200" dirty="0" smtClean="0"/>
              <a:t>"</a:t>
            </a:r>
            <a:r>
              <a:rPr lang="en-US" sz="1200" dirty="0"/>
              <a:t>Welcome </a:t>
            </a:r>
            <a:r>
              <a:rPr lang="en-US" sz="1200" dirty="0" smtClean="0"/>
              <a:t>Peter“.</a:t>
            </a:r>
            <a:r>
              <a:rPr lang="en-US" sz="1200" dirty="0"/>
              <a:t> </a:t>
            </a:r>
            <a:r>
              <a:rPr lang="en-US" sz="1200" dirty="0" smtClean="0"/>
              <a:t>contentEquals(</a:t>
            </a:r>
            <a:r>
              <a:rPr lang="en-US" sz="1200" dirty="0"/>
              <a:t>"Welcome Peter</a:t>
            </a:r>
            <a:r>
              <a:rPr lang="en-US" sz="1200" dirty="0" smtClean="0"/>
              <a:t>");  = true</a:t>
            </a:r>
          </a:p>
          <a:p>
            <a:r>
              <a:rPr lang="en-US" sz="1200" dirty="0"/>
              <a:t>"Welcome Peter“. contentEquals</a:t>
            </a:r>
            <a:r>
              <a:rPr lang="en-US" sz="1200" dirty="0" smtClean="0"/>
              <a:t>(“Hi");  </a:t>
            </a:r>
            <a:r>
              <a:rPr lang="en-US" sz="1200" dirty="0"/>
              <a:t>= </a:t>
            </a:r>
            <a:r>
              <a:rPr lang="en-US" sz="1200" dirty="0" smtClean="0"/>
              <a:t>false</a:t>
            </a:r>
            <a:endParaRPr lang="en-US" sz="1200" dirty="0"/>
          </a:p>
          <a:p>
            <a:endParaRPr lang="en-US" sz="12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212064"/>
              </p:ext>
            </p:extLst>
          </p:nvPr>
        </p:nvGraphicFramePr>
        <p:xfrm>
          <a:off x="211355" y="685800"/>
          <a:ext cx="8627845" cy="10109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522445"/>
                <a:gridCol w="510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Method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Description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public boolean contentEquals(CharSequence cs)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Compares this string to the specified </a:t>
                      </a:r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CharSequence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The result is </a:t>
                      </a:r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true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if and only if this </a:t>
                      </a:r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String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represents the same sequence of char values as the specified sequence.</a:t>
                      </a:r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74938</TotalTime>
  <Words>39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6811</cp:revision>
  <dcterms:created xsi:type="dcterms:W3CDTF">2006-08-16T00:00:00Z</dcterms:created>
  <dcterms:modified xsi:type="dcterms:W3CDTF">2016-02-25T07:49:27Z</dcterms:modified>
</cp:coreProperties>
</file>