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9"/>
  </p:notesMasterIdLst>
  <p:sldIdLst>
    <p:sldId id="425" r:id="rId2"/>
    <p:sldId id="426" r:id="rId3"/>
    <p:sldId id="431" r:id="rId4"/>
    <p:sldId id="427" r:id="rId5"/>
    <p:sldId id="428" r:id="rId6"/>
    <p:sldId id="429" r:id="rId7"/>
    <p:sldId id="430" r:id="rId8"/>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D38ACE-DFFC-4614-9F5E-D8C015AE71E1}"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BF50F4D8-EBBC-495A-995F-EA1365FACB58}">
      <dgm:prSet phldrT="[Text]" custT="1"/>
      <dgm:spPr/>
      <dgm:t>
        <a:bodyPr/>
        <a:lstStyle/>
        <a:p>
          <a:r>
            <a:rPr lang="en-US" sz="1600" b="0" i="0" dirty="0" smtClean="0"/>
            <a:t>OutputStream</a:t>
          </a:r>
          <a:endParaRPr lang="en-US" sz="1600" dirty="0"/>
        </a:p>
      </dgm:t>
    </dgm:pt>
    <dgm:pt modelId="{FE5A5E38-AA61-4B22-89B5-DBB3C29CFCEF}" type="parTrans" cxnId="{0228DF13-8486-4804-853F-E0F97028294E}">
      <dgm:prSet/>
      <dgm:spPr/>
      <dgm:t>
        <a:bodyPr/>
        <a:lstStyle/>
        <a:p>
          <a:endParaRPr lang="en-US"/>
        </a:p>
      </dgm:t>
    </dgm:pt>
    <dgm:pt modelId="{4FA6145B-9B57-4AC7-A0EF-83248CBA98B7}" type="sibTrans" cxnId="{0228DF13-8486-4804-853F-E0F97028294E}">
      <dgm:prSet/>
      <dgm:spPr/>
      <dgm:t>
        <a:bodyPr/>
        <a:lstStyle/>
        <a:p>
          <a:endParaRPr lang="en-US"/>
        </a:p>
      </dgm:t>
    </dgm:pt>
    <dgm:pt modelId="{3B7B0056-C62B-479B-A17F-F9DB8E25FB10}">
      <dgm:prSet phldrT="[Text]" custT="1"/>
      <dgm:spPr/>
      <dgm:t>
        <a:bodyPr/>
        <a:lstStyle/>
        <a:p>
          <a:r>
            <a:rPr lang="en-US" sz="1600" dirty="0" smtClean="0"/>
            <a:t>FilterOutputStream</a:t>
          </a:r>
          <a:endParaRPr lang="en-US" sz="1600" dirty="0"/>
        </a:p>
      </dgm:t>
    </dgm:pt>
    <dgm:pt modelId="{D02A9230-39D1-4915-862A-CD48ABD2E6A6}" type="parTrans" cxnId="{DDEAEA2A-BB43-41CA-9BD0-FF8A14620209}">
      <dgm:prSet/>
      <dgm:spPr/>
      <dgm:t>
        <a:bodyPr/>
        <a:lstStyle/>
        <a:p>
          <a:endParaRPr lang="en-US"/>
        </a:p>
      </dgm:t>
    </dgm:pt>
    <dgm:pt modelId="{55C83962-DD91-4201-B571-7F6A669CF3A8}" type="sibTrans" cxnId="{DDEAEA2A-BB43-41CA-9BD0-FF8A14620209}">
      <dgm:prSet/>
      <dgm:spPr/>
      <dgm:t>
        <a:bodyPr/>
        <a:lstStyle/>
        <a:p>
          <a:endParaRPr lang="en-US"/>
        </a:p>
      </dgm:t>
    </dgm:pt>
    <dgm:pt modelId="{1DFAEF47-3EE9-4B7C-8ADC-6D2B4EDBDA6A}">
      <dgm:prSet custT="1"/>
      <dgm:spPr/>
      <dgm:t>
        <a:bodyPr/>
        <a:lstStyle/>
        <a:p>
          <a:r>
            <a:rPr lang="en-US" sz="1600" b="0" i="0" dirty="0" smtClean="0"/>
            <a:t>BufferedOutputStream</a:t>
          </a:r>
          <a:endParaRPr lang="en-US" sz="1600" b="0" dirty="0"/>
        </a:p>
      </dgm:t>
    </dgm:pt>
    <dgm:pt modelId="{D78D4351-E8D3-46A6-9BBA-3DF4B880AB73}" type="parTrans" cxnId="{320ABC13-50F0-4CD6-A4F6-0C54C630FEAE}">
      <dgm:prSet/>
      <dgm:spPr/>
      <dgm:t>
        <a:bodyPr/>
        <a:lstStyle/>
        <a:p>
          <a:endParaRPr lang="en-US"/>
        </a:p>
      </dgm:t>
    </dgm:pt>
    <dgm:pt modelId="{E784FF9D-21AF-43CF-94C2-6BE7BB2A139F}" type="sibTrans" cxnId="{320ABC13-50F0-4CD6-A4F6-0C54C630FEAE}">
      <dgm:prSet/>
      <dgm:spPr/>
      <dgm:t>
        <a:bodyPr/>
        <a:lstStyle/>
        <a:p>
          <a:endParaRPr lang="en-US"/>
        </a:p>
      </dgm:t>
    </dgm:pt>
    <dgm:pt modelId="{97BFDB70-5BBE-4C28-8BF8-C413889CEDD7}" type="pres">
      <dgm:prSet presAssocID="{3ED38ACE-DFFC-4614-9F5E-D8C015AE71E1}" presName="hierChild1" presStyleCnt="0">
        <dgm:presLayoutVars>
          <dgm:orgChart val="1"/>
          <dgm:chPref val="1"/>
          <dgm:dir/>
          <dgm:animOne val="branch"/>
          <dgm:animLvl val="lvl"/>
          <dgm:resizeHandles/>
        </dgm:presLayoutVars>
      </dgm:prSet>
      <dgm:spPr/>
      <dgm:t>
        <a:bodyPr/>
        <a:lstStyle/>
        <a:p>
          <a:endParaRPr lang="en-US"/>
        </a:p>
      </dgm:t>
    </dgm:pt>
    <dgm:pt modelId="{0FE0323D-98E1-4EFA-A5D9-357946EEFF73}" type="pres">
      <dgm:prSet presAssocID="{BF50F4D8-EBBC-495A-995F-EA1365FACB58}" presName="hierRoot1" presStyleCnt="0">
        <dgm:presLayoutVars>
          <dgm:hierBranch val="init"/>
        </dgm:presLayoutVars>
      </dgm:prSet>
      <dgm:spPr/>
    </dgm:pt>
    <dgm:pt modelId="{078F054A-A0AB-4836-853F-6F5B2120719C}" type="pres">
      <dgm:prSet presAssocID="{BF50F4D8-EBBC-495A-995F-EA1365FACB58}" presName="rootComposite1" presStyleCnt="0"/>
      <dgm:spPr/>
    </dgm:pt>
    <dgm:pt modelId="{E2220CD3-3A90-4AA2-8404-779970AC908F}" type="pres">
      <dgm:prSet presAssocID="{BF50F4D8-EBBC-495A-995F-EA1365FACB58}" presName="rootText1" presStyleLbl="node0" presStyleIdx="0" presStyleCnt="1">
        <dgm:presLayoutVars>
          <dgm:chPref val="3"/>
        </dgm:presLayoutVars>
      </dgm:prSet>
      <dgm:spPr/>
      <dgm:t>
        <a:bodyPr/>
        <a:lstStyle/>
        <a:p>
          <a:endParaRPr lang="en-US"/>
        </a:p>
      </dgm:t>
    </dgm:pt>
    <dgm:pt modelId="{B20C7719-29D8-49AA-9F11-6B4E7FD831FA}" type="pres">
      <dgm:prSet presAssocID="{BF50F4D8-EBBC-495A-995F-EA1365FACB58}" presName="rootConnector1" presStyleLbl="node1" presStyleIdx="0" presStyleCnt="0"/>
      <dgm:spPr/>
      <dgm:t>
        <a:bodyPr/>
        <a:lstStyle/>
        <a:p>
          <a:endParaRPr lang="en-US"/>
        </a:p>
      </dgm:t>
    </dgm:pt>
    <dgm:pt modelId="{230D212C-BACC-4296-A21F-9F1D00D1B344}" type="pres">
      <dgm:prSet presAssocID="{BF50F4D8-EBBC-495A-995F-EA1365FACB58}" presName="hierChild2" presStyleCnt="0"/>
      <dgm:spPr/>
    </dgm:pt>
    <dgm:pt modelId="{606516B0-239A-4DEB-B8F1-F79AE7A1F439}" type="pres">
      <dgm:prSet presAssocID="{D02A9230-39D1-4915-862A-CD48ABD2E6A6}" presName="Name37" presStyleLbl="parChTrans1D2" presStyleIdx="0" presStyleCnt="1"/>
      <dgm:spPr/>
      <dgm:t>
        <a:bodyPr/>
        <a:lstStyle/>
        <a:p>
          <a:endParaRPr lang="en-US"/>
        </a:p>
      </dgm:t>
    </dgm:pt>
    <dgm:pt modelId="{F44E8C70-2049-4842-8013-25E206D33C46}" type="pres">
      <dgm:prSet presAssocID="{3B7B0056-C62B-479B-A17F-F9DB8E25FB10}" presName="hierRoot2" presStyleCnt="0">
        <dgm:presLayoutVars>
          <dgm:hierBranch val="init"/>
        </dgm:presLayoutVars>
      </dgm:prSet>
      <dgm:spPr/>
    </dgm:pt>
    <dgm:pt modelId="{5E38A6BA-47DC-4594-88FA-8D871714F7D9}" type="pres">
      <dgm:prSet presAssocID="{3B7B0056-C62B-479B-A17F-F9DB8E25FB10}" presName="rootComposite" presStyleCnt="0"/>
      <dgm:spPr/>
    </dgm:pt>
    <dgm:pt modelId="{3E288A85-62F4-4420-8364-77F71CD493E1}" type="pres">
      <dgm:prSet presAssocID="{3B7B0056-C62B-479B-A17F-F9DB8E25FB10}" presName="rootText" presStyleLbl="node2" presStyleIdx="0" presStyleCnt="1">
        <dgm:presLayoutVars>
          <dgm:chPref val="3"/>
        </dgm:presLayoutVars>
      </dgm:prSet>
      <dgm:spPr/>
      <dgm:t>
        <a:bodyPr/>
        <a:lstStyle/>
        <a:p>
          <a:endParaRPr lang="en-US"/>
        </a:p>
      </dgm:t>
    </dgm:pt>
    <dgm:pt modelId="{6D9945C0-E46E-4496-BB79-7E12979682D3}" type="pres">
      <dgm:prSet presAssocID="{3B7B0056-C62B-479B-A17F-F9DB8E25FB10}" presName="rootConnector" presStyleLbl="node2" presStyleIdx="0" presStyleCnt="1"/>
      <dgm:spPr/>
      <dgm:t>
        <a:bodyPr/>
        <a:lstStyle/>
        <a:p>
          <a:endParaRPr lang="en-US"/>
        </a:p>
      </dgm:t>
    </dgm:pt>
    <dgm:pt modelId="{BE76B040-E916-48F6-A481-2D1B7569FAD3}" type="pres">
      <dgm:prSet presAssocID="{3B7B0056-C62B-479B-A17F-F9DB8E25FB10}" presName="hierChild4" presStyleCnt="0"/>
      <dgm:spPr/>
    </dgm:pt>
    <dgm:pt modelId="{4DAC8153-E3FE-4EB6-A490-00448D311606}" type="pres">
      <dgm:prSet presAssocID="{D78D4351-E8D3-46A6-9BBA-3DF4B880AB73}" presName="Name37" presStyleLbl="parChTrans1D3" presStyleIdx="0" presStyleCnt="1"/>
      <dgm:spPr/>
      <dgm:t>
        <a:bodyPr/>
        <a:lstStyle/>
        <a:p>
          <a:endParaRPr lang="en-US"/>
        </a:p>
      </dgm:t>
    </dgm:pt>
    <dgm:pt modelId="{2C5B8CE8-7298-471A-BB24-FE973F02826C}" type="pres">
      <dgm:prSet presAssocID="{1DFAEF47-3EE9-4B7C-8ADC-6D2B4EDBDA6A}" presName="hierRoot2" presStyleCnt="0">
        <dgm:presLayoutVars>
          <dgm:hierBranch val="init"/>
        </dgm:presLayoutVars>
      </dgm:prSet>
      <dgm:spPr/>
    </dgm:pt>
    <dgm:pt modelId="{2EC7AB3E-926E-40E3-80BE-4BC63583EC02}" type="pres">
      <dgm:prSet presAssocID="{1DFAEF47-3EE9-4B7C-8ADC-6D2B4EDBDA6A}" presName="rootComposite" presStyleCnt="0"/>
      <dgm:spPr/>
    </dgm:pt>
    <dgm:pt modelId="{73228324-4433-458E-82D7-D1B907273FD5}" type="pres">
      <dgm:prSet presAssocID="{1DFAEF47-3EE9-4B7C-8ADC-6D2B4EDBDA6A}" presName="rootText" presStyleLbl="node3" presStyleIdx="0" presStyleCnt="1" custLinFactNeighborX="73556" custLinFactNeighborY="-21334">
        <dgm:presLayoutVars>
          <dgm:chPref val="3"/>
        </dgm:presLayoutVars>
      </dgm:prSet>
      <dgm:spPr/>
      <dgm:t>
        <a:bodyPr/>
        <a:lstStyle/>
        <a:p>
          <a:endParaRPr lang="en-US"/>
        </a:p>
      </dgm:t>
    </dgm:pt>
    <dgm:pt modelId="{EB5BC030-28B5-472F-9447-6DD5AC4501A1}" type="pres">
      <dgm:prSet presAssocID="{1DFAEF47-3EE9-4B7C-8ADC-6D2B4EDBDA6A}" presName="rootConnector" presStyleLbl="node3" presStyleIdx="0" presStyleCnt="1"/>
      <dgm:spPr/>
      <dgm:t>
        <a:bodyPr/>
        <a:lstStyle/>
        <a:p>
          <a:endParaRPr lang="en-US"/>
        </a:p>
      </dgm:t>
    </dgm:pt>
    <dgm:pt modelId="{7F6ADD2B-F193-4D95-88FD-80DE060E0A67}" type="pres">
      <dgm:prSet presAssocID="{1DFAEF47-3EE9-4B7C-8ADC-6D2B4EDBDA6A}" presName="hierChild4" presStyleCnt="0"/>
      <dgm:spPr/>
    </dgm:pt>
    <dgm:pt modelId="{09736EC7-17DF-4D10-9C48-977739BB7ECC}" type="pres">
      <dgm:prSet presAssocID="{1DFAEF47-3EE9-4B7C-8ADC-6D2B4EDBDA6A}" presName="hierChild5" presStyleCnt="0"/>
      <dgm:spPr/>
    </dgm:pt>
    <dgm:pt modelId="{C5C66CE4-026E-47CB-A2FC-3ED9513BCCF2}" type="pres">
      <dgm:prSet presAssocID="{3B7B0056-C62B-479B-A17F-F9DB8E25FB10}" presName="hierChild5" presStyleCnt="0"/>
      <dgm:spPr/>
    </dgm:pt>
    <dgm:pt modelId="{BCE5A176-7C80-46C4-891C-2D2C393BB856}" type="pres">
      <dgm:prSet presAssocID="{BF50F4D8-EBBC-495A-995F-EA1365FACB58}" presName="hierChild3" presStyleCnt="0"/>
      <dgm:spPr/>
    </dgm:pt>
  </dgm:ptLst>
  <dgm:cxnLst>
    <dgm:cxn modelId="{BA26ACB1-DB41-4745-9B05-9B0B2811FC2C}" type="presOf" srcId="{1DFAEF47-3EE9-4B7C-8ADC-6D2B4EDBDA6A}" destId="{73228324-4433-458E-82D7-D1B907273FD5}" srcOrd="0" destOrd="0" presId="urn:microsoft.com/office/officeart/2005/8/layout/orgChart1"/>
    <dgm:cxn modelId="{A809CB53-AF94-4863-AEA6-378F3BCF13AE}" type="presOf" srcId="{BF50F4D8-EBBC-495A-995F-EA1365FACB58}" destId="{E2220CD3-3A90-4AA2-8404-779970AC908F}" srcOrd="0" destOrd="0" presId="urn:microsoft.com/office/officeart/2005/8/layout/orgChart1"/>
    <dgm:cxn modelId="{C1EC2C31-85E9-4720-8F0A-6B81C28619A9}" type="presOf" srcId="{D02A9230-39D1-4915-862A-CD48ABD2E6A6}" destId="{606516B0-239A-4DEB-B8F1-F79AE7A1F439}" srcOrd="0" destOrd="0" presId="urn:microsoft.com/office/officeart/2005/8/layout/orgChart1"/>
    <dgm:cxn modelId="{B073E958-889C-451E-A06D-CBC120EC7018}" type="presOf" srcId="{3B7B0056-C62B-479B-A17F-F9DB8E25FB10}" destId="{6D9945C0-E46E-4496-BB79-7E12979682D3}" srcOrd="1" destOrd="0" presId="urn:microsoft.com/office/officeart/2005/8/layout/orgChart1"/>
    <dgm:cxn modelId="{BA90413D-1E67-4464-99A4-49BA6150662F}" type="presOf" srcId="{3B7B0056-C62B-479B-A17F-F9DB8E25FB10}" destId="{3E288A85-62F4-4420-8364-77F71CD493E1}" srcOrd="0" destOrd="0" presId="urn:microsoft.com/office/officeart/2005/8/layout/orgChart1"/>
    <dgm:cxn modelId="{E03700A3-CA77-4572-BD3D-9E40C08130D6}" type="presOf" srcId="{BF50F4D8-EBBC-495A-995F-EA1365FACB58}" destId="{B20C7719-29D8-49AA-9F11-6B4E7FD831FA}" srcOrd="1" destOrd="0" presId="urn:microsoft.com/office/officeart/2005/8/layout/orgChart1"/>
    <dgm:cxn modelId="{320ABC13-50F0-4CD6-A4F6-0C54C630FEAE}" srcId="{3B7B0056-C62B-479B-A17F-F9DB8E25FB10}" destId="{1DFAEF47-3EE9-4B7C-8ADC-6D2B4EDBDA6A}" srcOrd="0" destOrd="0" parTransId="{D78D4351-E8D3-46A6-9BBA-3DF4B880AB73}" sibTransId="{E784FF9D-21AF-43CF-94C2-6BE7BB2A139F}"/>
    <dgm:cxn modelId="{0228DF13-8486-4804-853F-E0F97028294E}" srcId="{3ED38ACE-DFFC-4614-9F5E-D8C015AE71E1}" destId="{BF50F4D8-EBBC-495A-995F-EA1365FACB58}" srcOrd="0" destOrd="0" parTransId="{FE5A5E38-AA61-4B22-89B5-DBB3C29CFCEF}" sibTransId="{4FA6145B-9B57-4AC7-A0EF-83248CBA98B7}"/>
    <dgm:cxn modelId="{EE6246AF-3BE4-410F-89DF-8B8181CB4BE5}" type="presOf" srcId="{1DFAEF47-3EE9-4B7C-8ADC-6D2B4EDBDA6A}" destId="{EB5BC030-28B5-472F-9447-6DD5AC4501A1}" srcOrd="1" destOrd="0" presId="urn:microsoft.com/office/officeart/2005/8/layout/orgChart1"/>
    <dgm:cxn modelId="{58D55E1C-CD37-4FC9-BFBD-607371D9C2E2}" type="presOf" srcId="{D78D4351-E8D3-46A6-9BBA-3DF4B880AB73}" destId="{4DAC8153-E3FE-4EB6-A490-00448D311606}" srcOrd="0" destOrd="0" presId="urn:microsoft.com/office/officeart/2005/8/layout/orgChart1"/>
    <dgm:cxn modelId="{9C6257CA-A245-4C45-815B-BDFD2490E4DC}" type="presOf" srcId="{3ED38ACE-DFFC-4614-9F5E-D8C015AE71E1}" destId="{97BFDB70-5BBE-4C28-8BF8-C413889CEDD7}" srcOrd="0" destOrd="0" presId="urn:microsoft.com/office/officeart/2005/8/layout/orgChart1"/>
    <dgm:cxn modelId="{DDEAEA2A-BB43-41CA-9BD0-FF8A14620209}" srcId="{BF50F4D8-EBBC-495A-995F-EA1365FACB58}" destId="{3B7B0056-C62B-479B-A17F-F9DB8E25FB10}" srcOrd="0" destOrd="0" parTransId="{D02A9230-39D1-4915-862A-CD48ABD2E6A6}" sibTransId="{55C83962-DD91-4201-B571-7F6A669CF3A8}"/>
    <dgm:cxn modelId="{CFB8731F-1B85-4B2E-AFF8-AFEC527A9C9C}" type="presParOf" srcId="{97BFDB70-5BBE-4C28-8BF8-C413889CEDD7}" destId="{0FE0323D-98E1-4EFA-A5D9-357946EEFF73}" srcOrd="0" destOrd="0" presId="urn:microsoft.com/office/officeart/2005/8/layout/orgChart1"/>
    <dgm:cxn modelId="{27806612-5290-4BC8-8744-AC7741EEC29F}" type="presParOf" srcId="{0FE0323D-98E1-4EFA-A5D9-357946EEFF73}" destId="{078F054A-A0AB-4836-853F-6F5B2120719C}" srcOrd="0" destOrd="0" presId="urn:microsoft.com/office/officeart/2005/8/layout/orgChart1"/>
    <dgm:cxn modelId="{3CBAE5FD-EDA5-46A0-99D3-A6590718E69C}" type="presParOf" srcId="{078F054A-A0AB-4836-853F-6F5B2120719C}" destId="{E2220CD3-3A90-4AA2-8404-779970AC908F}" srcOrd="0" destOrd="0" presId="urn:microsoft.com/office/officeart/2005/8/layout/orgChart1"/>
    <dgm:cxn modelId="{B0F7627C-0FDD-446A-B34A-A40A391CEA5A}" type="presParOf" srcId="{078F054A-A0AB-4836-853F-6F5B2120719C}" destId="{B20C7719-29D8-49AA-9F11-6B4E7FD831FA}" srcOrd="1" destOrd="0" presId="urn:microsoft.com/office/officeart/2005/8/layout/orgChart1"/>
    <dgm:cxn modelId="{02197085-6878-43D6-8F5E-AC169411FDE3}" type="presParOf" srcId="{0FE0323D-98E1-4EFA-A5D9-357946EEFF73}" destId="{230D212C-BACC-4296-A21F-9F1D00D1B344}" srcOrd="1" destOrd="0" presId="urn:microsoft.com/office/officeart/2005/8/layout/orgChart1"/>
    <dgm:cxn modelId="{F974BA2B-773A-4493-97A7-EEBB386457E6}" type="presParOf" srcId="{230D212C-BACC-4296-A21F-9F1D00D1B344}" destId="{606516B0-239A-4DEB-B8F1-F79AE7A1F439}" srcOrd="0" destOrd="0" presId="urn:microsoft.com/office/officeart/2005/8/layout/orgChart1"/>
    <dgm:cxn modelId="{C6F6F9C9-4346-4BB3-B2A8-310A53FEFC2E}" type="presParOf" srcId="{230D212C-BACC-4296-A21F-9F1D00D1B344}" destId="{F44E8C70-2049-4842-8013-25E206D33C46}" srcOrd="1" destOrd="0" presId="urn:microsoft.com/office/officeart/2005/8/layout/orgChart1"/>
    <dgm:cxn modelId="{3E9B9C42-5EDE-46AC-B89D-13F8A21FEFEA}" type="presParOf" srcId="{F44E8C70-2049-4842-8013-25E206D33C46}" destId="{5E38A6BA-47DC-4594-88FA-8D871714F7D9}" srcOrd="0" destOrd="0" presId="urn:microsoft.com/office/officeart/2005/8/layout/orgChart1"/>
    <dgm:cxn modelId="{83225705-E88E-4EDD-91B8-6FE95B97F4A9}" type="presParOf" srcId="{5E38A6BA-47DC-4594-88FA-8D871714F7D9}" destId="{3E288A85-62F4-4420-8364-77F71CD493E1}" srcOrd="0" destOrd="0" presId="urn:microsoft.com/office/officeart/2005/8/layout/orgChart1"/>
    <dgm:cxn modelId="{5BF8A461-BFC4-4C79-9CE8-7139AF2BDDFB}" type="presParOf" srcId="{5E38A6BA-47DC-4594-88FA-8D871714F7D9}" destId="{6D9945C0-E46E-4496-BB79-7E12979682D3}" srcOrd="1" destOrd="0" presId="urn:microsoft.com/office/officeart/2005/8/layout/orgChart1"/>
    <dgm:cxn modelId="{5BFA0D8F-0D62-4A0D-B430-5B7D63E4E278}" type="presParOf" srcId="{F44E8C70-2049-4842-8013-25E206D33C46}" destId="{BE76B040-E916-48F6-A481-2D1B7569FAD3}" srcOrd="1" destOrd="0" presId="urn:microsoft.com/office/officeart/2005/8/layout/orgChart1"/>
    <dgm:cxn modelId="{4D04DBF3-00FE-4948-85E5-E68C279C11BA}" type="presParOf" srcId="{BE76B040-E916-48F6-A481-2D1B7569FAD3}" destId="{4DAC8153-E3FE-4EB6-A490-00448D311606}" srcOrd="0" destOrd="0" presId="urn:microsoft.com/office/officeart/2005/8/layout/orgChart1"/>
    <dgm:cxn modelId="{D557AB09-54EE-44DA-BB53-FC6C3076FA18}" type="presParOf" srcId="{BE76B040-E916-48F6-A481-2D1B7569FAD3}" destId="{2C5B8CE8-7298-471A-BB24-FE973F02826C}" srcOrd="1" destOrd="0" presId="urn:microsoft.com/office/officeart/2005/8/layout/orgChart1"/>
    <dgm:cxn modelId="{3B7D0798-9FBE-465E-9A5B-36D631D9F564}" type="presParOf" srcId="{2C5B8CE8-7298-471A-BB24-FE973F02826C}" destId="{2EC7AB3E-926E-40E3-80BE-4BC63583EC02}" srcOrd="0" destOrd="0" presId="urn:microsoft.com/office/officeart/2005/8/layout/orgChart1"/>
    <dgm:cxn modelId="{0E8F199D-1A74-4EAA-9597-5D2F754EEEAE}" type="presParOf" srcId="{2EC7AB3E-926E-40E3-80BE-4BC63583EC02}" destId="{73228324-4433-458E-82D7-D1B907273FD5}" srcOrd="0" destOrd="0" presId="urn:microsoft.com/office/officeart/2005/8/layout/orgChart1"/>
    <dgm:cxn modelId="{7B42F71A-D29F-4163-AB5B-380EA51363D8}" type="presParOf" srcId="{2EC7AB3E-926E-40E3-80BE-4BC63583EC02}" destId="{EB5BC030-28B5-472F-9447-6DD5AC4501A1}" srcOrd="1" destOrd="0" presId="urn:microsoft.com/office/officeart/2005/8/layout/orgChart1"/>
    <dgm:cxn modelId="{439876B1-93E2-4231-9B0C-5DE1D19C6D83}" type="presParOf" srcId="{2C5B8CE8-7298-471A-BB24-FE973F02826C}" destId="{7F6ADD2B-F193-4D95-88FD-80DE060E0A67}" srcOrd="1" destOrd="0" presId="urn:microsoft.com/office/officeart/2005/8/layout/orgChart1"/>
    <dgm:cxn modelId="{0F097773-C73F-4A97-A8BC-3A7D53D67952}" type="presParOf" srcId="{2C5B8CE8-7298-471A-BB24-FE973F02826C}" destId="{09736EC7-17DF-4D10-9C48-977739BB7ECC}" srcOrd="2" destOrd="0" presId="urn:microsoft.com/office/officeart/2005/8/layout/orgChart1"/>
    <dgm:cxn modelId="{35F1A26B-FC5D-4DCB-B4EF-09E2B0096BBA}" type="presParOf" srcId="{F44E8C70-2049-4842-8013-25E206D33C46}" destId="{C5C66CE4-026E-47CB-A2FC-3ED9513BCCF2}" srcOrd="2" destOrd="0" presId="urn:microsoft.com/office/officeart/2005/8/layout/orgChart1"/>
    <dgm:cxn modelId="{72EEB6C3-BEFB-4AEF-A9DB-40B04D030BED}" type="presParOf" srcId="{0FE0323D-98E1-4EFA-A5D9-357946EEFF73}" destId="{BCE5A176-7C80-46C4-891C-2D2C393BB85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C8153-E3FE-4EB6-A490-00448D311606}">
      <dsp:nvSpPr>
        <dsp:cNvPr id="0" name=""/>
        <dsp:cNvSpPr/>
      </dsp:nvSpPr>
      <dsp:spPr>
        <a:xfrm>
          <a:off x="1938486" y="2560339"/>
          <a:ext cx="1871506" cy="746713"/>
        </a:xfrm>
        <a:custGeom>
          <a:avLst/>
          <a:gdLst/>
          <a:ahLst/>
          <a:cxnLst/>
          <a:rect l="0" t="0" r="0" b="0"/>
          <a:pathLst>
            <a:path>
              <a:moveTo>
                <a:pt x="0" y="0"/>
              </a:moveTo>
              <a:lnTo>
                <a:pt x="0" y="746713"/>
              </a:lnTo>
              <a:lnTo>
                <a:pt x="1871506" y="7467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6516B0-239A-4DEB-B8F1-F79AE7A1F439}">
      <dsp:nvSpPr>
        <dsp:cNvPr id="0" name=""/>
        <dsp:cNvSpPr/>
      </dsp:nvSpPr>
      <dsp:spPr>
        <a:xfrm>
          <a:off x="2738110" y="1059854"/>
          <a:ext cx="91440" cy="443805"/>
        </a:xfrm>
        <a:custGeom>
          <a:avLst/>
          <a:gdLst/>
          <a:ahLst/>
          <a:cxnLst/>
          <a:rect l="0" t="0" r="0" b="0"/>
          <a:pathLst>
            <a:path>
              <a:moveTo>
                <a:pt x="45720" y="0"/>
              </a:moveTo>
              <a:lnTo>
                <a:pt x="45720" y="4438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220CD3-3A90-4AA2-8404-779970AC908F}">
      <dsp:nvSpPr>
        <dsp:cNvPr id="0" name=""/>
        <dsp:cNvSpPr/>
      </dsp:nvSpPr>
      <dsp:spPr>
        <a:xfrm>
          <a:off x="1727150" y="3175"/>
          <a:ext cx="2113359" cy="105667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OutputStream</a:t>
          </a:r>
          <a:endParaRPr lang="en-US" sz="1600" kern="1200" dirty="0"/>
        </a:p>
      </dsp:txBody>
      <dsp:txXfrm>
        <a:off x="1727150" y="3175"/>
        <a:ext cx="2113359" cy="1056679"/>
      </dsp:txXfrm>
    </dsp:sp>
    <dsp:sp modelId="{3E288A85-62F4-4420-8364-77F71CD493E1}">
      <dsp:nvSpPr>
        <dsp:cNvPr id="0" name=""/>
        <dsp:cNvSpPr/>
      </dsp:nvSpPr>
      <dsp:spPr>
        <a:xfrm>
          <a:off x="1727150" y="1503660"/>
          <a:ext cx="2113359" cy="105667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FilterOutputStream</a:t>
          </a:r>
          <a:endParaRPr lang="en-US" sz="1600" kern="1200" dirty="0"/>
        </a:p>
      </dsp:txBody>
      <dsp:txXfrm>
        <a:off x="1727150" y="1503660"/>
        <a:ext cx="2113359" cy="1056679"/>
      </dsp:txXfrm>
    </dsp:sp>
    <dsp:sp modelId="{73228324-4433-458E-82D7-D1B907273FD5}">
      <dsp:nvSpPr>
        <dsp:cNvPr id="0" name=""/>
        <dsp:cNvSpPr/>
      </dsp:nvSpPr>
      <dsp:spPr>
        <a:xfrm>
          <a:off x="3809992" y="2778713"/>
          <a:ext cx="2113359" cy="10566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BufferedOutputStream</a:t>
          </a:r>
          <a:endParaRPr lang="en-US" sz="1600" b="0" kern="1200" dirty="0"/>
        </a:p>
      </dsp:txBody>
      <dsp:txXfrm>
        <a:off x="3809992" y="2778713"/>
        <a:ext cx="2113359" cy="105667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6/22/2016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BufferedOutputStream </a:t>
            </a:r>
            <a:r>
              <a:rPr lang="en-US" sz="1200" dirty="0"/>
              <a:t>class</a:t>
            </a:r>
          </a:p>
        </p:txBody>
      </p:sp>
      <p:sp>
        <p:nvSpPr>
          <p:cNvPr id="13" name="Folded Corner 12"/>
          <p:cNvSpPr/>
          <p:nvPr/>
        </p:nvSpPr>
        <p:spPr>
          <a:xfrm>
            <a:off x="7162800" y="3179656"/>
            <a:ext cx="1600200" cy="762000"/>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dirty="0"/>
          </a:p>
        </p:txBody>
      </p:sp>
      <p:sp>
        <p:nvSpPr>
          <p:cNvPr id="15" name="TextBox 14"/>
          <p:cNvSpPr txBox="1"/>
          <p:nvPr/>
        </p:nvSpPr>
        <p:spPr>
          <a:xfrm>
            <a:off x="7364595" y="2845532"/>
            <a:ext cx="1196610"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t>myoutputfile.txt</a:t>
            </a:r>
            <a:endParaRPr lang="en-US" sz="1200" dirty="0"/>
          </a:p>
        </p:txBody>
      </p:sp>
      <p:sp>
        <p:nvSpPr>
          <p:cNvPr id="16" name="Oval 15"/>
          <p:cNvSpPr/>
          <p:nvPr/>
        </p:nvSpPr>
        <p:spPr>
          <a:xfrm>
            <a:off x="304800" y="3210068"/>
            <a:ext cx="1676400" cy="96202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Java Application</a:t>
            </a:r>
            <a:endParaRPr lang="en-US" sz="1400" dirty="0"/>
          </a:p>
        </p:txBody>
      </p:sp>
      <p:sp>
        <p:nvSpPr>
          <p:cNvPr id="4" name="Can 3"/>
          <p:cNvSpPr/>
          <p:nvPr/>
        </p:nvSpPr>
        <p:spPr>
          <a:xfrm rot="5400000">
            <a:off x="3851087" y="1854766"/>
            <a:ext cx="1242651" cy="358140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7" name="Can 26"/>
          <p:cNvSpPr/>
          <p:nvPr/>
        </p:nvSpPr>
        <p:spPr>
          <a:xfrm rot="5400000">
            <a:off x="4112175" y="2302739"/>
            <a:ext cx="691050" cy="2667000"/>
          </a:xfrm>
          <a:prstGeom prst="can">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200" dirty="0" smtClean="0"/>
              <a:t>FileOutputStream</a:t>
            </a:r>
            <a:endParaRPr lang="en-US" sz="1200" dirty="0"/>
          </a:p>
        </p:txBody>
      </p:sp>
      <p:sp>
        <p:nvSpPr>
          <p:cNvPr id="8" name="TextBox 7"/>
          <p:cNvSpPr txBox="1"/>
          <p:nvPr/>
        </p:nvSpPr>
        <p:spPr>
          <a:xfrm>
            <a:off x="3824713" y="2738741"/>
            <a:ext cx="1613134"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solidFill>
                  <a:schemeClr val="tx1">
                    <a:lumMod val="95000"/>
                    <a:lumOff val="5000"/>
                  </a:schemeClr>
                </a:solidFill>
              </a:rPr>
              <a:t>BufferedOutputStream</a:t>
            </a:r>
            <a:endParaRPr lang="en-US" sz="1200" dirty="0">
              <a:solidFill>
                <a:schemeClr val="tx1">
                  <a:lumMod val="95000"/>
                  <a:lumOff val="5000"/>
                </a:schemeClr>
              </a:solidFill>
            </a:endParaRPr>
          </a:p>
        </p:txBody>
      </p:sp>
      <p:sp>
        <p:nvSpPr>
          <p:cNvPr id="28" name="Right Arrow 27"/>
          <p:cNvSpPr/>
          <p:nvPr/>
        </p:nvSpPr>
        <p:spPr>
          <a:xfrm>
            <a:off x="6246591" y="3560656"/>
            <a:ext cx="916209" cy="238604"/>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31" name="Rounded Rectangular Callout 30"/>
          <p:cNvSpPr/>
          <p:nvPr/>
        </p:nvSpPr>
        <p:spPr>
          <a:xfrm>
            <a:off x="152400" y="609600"/>
            <a:ext cx="8839200" cy="1568310"/>
          </a:xfrm>
          <a:prstGeom prst="wedgeRoundRectCallout">
            <a:avLst>
              <a:gd name="adj1" fmla="val -6500"/>
              <a:gd name="adj2" fmla="val 8577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endParaRPr lang="en-US" sz="1100" dirty="0" smtClean="0"/>
          </a:p>
          <a:p>
            <a:pPr marL="171450" indent="-171450">
              <a:buFont typeface="Wingdings" pitchFamily="2" charset="2"/>
              <a:buChar char="ü"/>
            </a:pPr>
            <a:r>
              <a:rPr lang="en-US" sz="1100" dirty="0"/>
              <a:t>The BufferedOutputStream class provides buffering to your output streams. Buffering can speed up IO quite a bit. Rather than write one byte at a time to the network or disk, you write a larger block at a time. This is typically much faster, especially for disk access and larger data amounts</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dirty="0"/>
              <a:t> By setting up such an </a:t>
            </a:r>
            <a:r>
              <a:rPr lang="en-US" sz="1100" dirty="0" smtClean="0"/>
              <a:t>Buffered output </a:t>
            </a:r>
            <a:r>
              <a:rPr lang="en-US" sz="1100" dirty="0"/>
              <a:t>stream, an application can write bytes to the underlying output stream without necessarily causing a call to the underlying system for each byte written</a:t>
            </a:r>
            <a:r>
              <a:rPr lang="en-US" sz="1100" dirty="0" smtClean="0"/>
              <a:t>.</a:t>
            </a:r>
            <a:br>
              <a:rPr lang="en-US" sz="1100" dirty="0" smtClean="0"/>
            </a:br>
            <a:endParaRPr lang="en-US" sz="1100" dirty="0" smtClean="0"/>
          </a:p>
          <a:p>
            <a:pPr marL="171450" indent="-171450">
              <a:buFont typeface="Wingdings" pitchFamily="2" charset="2"/>
              <a:buChar char="ü"/>
            </a:pPr>
            <a:r>
              <a:rPr lang="en-US" sz="1100" dirty="0"/>
              <a:t>Java BufferedOutputStream class uses an internal buffer to store data. It adds more efficiency than to write data directly into a stream. So, it makes the performance fast.</a:t>
            </a:r>
            <a:r>
              <a:rPr lang="en-US" sz="1100" dirty="0" smtClean="0"/>
              <a:t/>
            </a:r>
            <a:br>
              <a:rPr lang="en-US" sz="1100" dirty="0" smtClean="0"/>
            </a:br>
            <a:endParaRPr lang="en-US" sz="1100" dirty="0" smtClean="0"/>
          </a:p>
          <a:p>
            <a:pPr marL="171450" indent="-171450">
              <a:buFont typeface="Wingdings" pitchFamily="2" charset="2"/>
              <a:buChar char="ü"/>
            </a:pPr>
            <a:endParaRPr lang="en-US" sz="1100" dirty="0"/>
          </a:p>
        </p:txBody>
      </p:sp>
      <p:sp>
        <p:nvSpPr>
          <p:cNvPr id="32" name="TextBox 31"/>
          <p:cNvSpPr txBox="1"/>
          <p:nvPr/>
        </p:nvSpPr>
        <p:spPr>
          <a:xfrm>
            <a:off x="6408157" y="3290714"/>
            <a:ext cx="531171" cy="27699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200" dirty="0" smtClean="0"/>
              <a:t>Write</a:t>
            </a:r>
            <a:endParaRPr lang="en-US" sz="1200" dirty="0"/>
          </a:p>
        </p:txBody>
      </p:sp>
      <p:sp>
        <p:nvSpPr>
          <p:cNvPr id="33" name="TextBox 32"/>
          <p:cNvSpPr txBox="1"/>
          <p:nvPr/>
        </p:nvSpPr>
        <p:spPr>
          <a:xfrm>
            <a:off x="2025601" y="3302733"/>
            <a:ext cx="531171" cy="27699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200" dirty="0" smtClean="0"/>
              <a:t>Write</a:t>
            </a:r>
            <a:endParaRPr lang="en-US" sz="1200" dirty="0"/>
          </a:p>
        </p:txBody>
      </p:sp>
      <p:sp>
        <p:nvSpPr>
          <p:cNvPr id="17" name="Right Arrow 16"/>
          <p:cNvSpPr/>
          <p:nvPr/>
        </p:nvSpPr>
        <p:spPr>
          <a:xfrm>
            <a:off x="1981200" y="3582200"/>
            <a:ext cx="700512" cy="238604"/>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19" name="Flowchart: Magnetic Disk 18"/>
          <p:cNvSpPr/>
          <p:nvPr/>
        </p:nvSpPr>
        <p:spPr>
          <a:xfrm>
            <a:off x="5531885" y="2384633"/>
            <a:ext cx="638176" cy="344583"/>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Buffer</a:t>
            </a:r>
            <a:endParaRPr lang="en-US" sz="1200" dirty="0"/>
          </a:p>
        </p:txBody>
      </p:sp>
      <p:cxnSp>
        <p:nvCxnSpPr>
          <p:cNvPr id="20" name="Straight Arrow Connector 19"/>
          <p:cNvCxnSpPr>
            <a:endCxn id="19" idx="3"/>
          </p:cNvCxnSpPr>
          <p:nvPr/>
        </p:nvCxnSpPr>
        <p:spPr>
          <a:xfrm flipV="1">
            <a:off x="5850973" y="2729216"/>
            <a:ext cx="0" cy="300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45653" y="2766881"/>
            <a:ext cx="463588"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uses</a:t>
            </a:r>
            <a:endParaRPr lang="en-US" sz="1200" dirty="0"/>
          </a:p>
        </p:txBody>
      </p:sp>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sp>
        <p:nvSpPr>
          <p:cNvPr id="3" name="Flowchart: Alternate Process 2"/>
          <p:cNvSpPr/>
          <p:nvPr/>
        </p:nvSpPr>
        <p:spPr>
          <a:xfrm>
            <a:off x="1114425" y="2314194"/>
            <a:ext cx="7086600" cy="612648"/>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a:t>OutputStream output = new BufferedOutputStream( new FileOutputStream("c:\\data</a:t>
            </a:r>
            <a:r>
              <a:rPr lang="en-US" sz="1200" dirty="0" smtClean="0"/>
              <a:t>\\myoutputfile.txt"));</a:t>
            </a:r>
            <a:endParaRPr lang="en-US" sz="1200" dirty="0"/>
          </a:p>
        </p:txBody>
      </p:sp>
      <p:sp>
        <p:nvSpPr>
          <p:cNvPr id="19" name="Rounded Rectangular Callout 18"/>
          <p:cNvSpPr/>
          <p:nvPr/>
        </p:nvSpPr>
        <p:spPr>
          <a:xfrm>
            <a:off x="1038225" y="1406271"/>
            <a:ext cx="7162800" cy="647700"/>
          </a:xfrm>
          <a:prstGeom prst="wedgeRoundRectCallout">
            <a:avLst>
              <a:gd name="adj1" fmla="val -7614"/>
              <a:gd name="adj2" fmla="val 94133"/>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To add buffering to your OutputStream's simply wrap them in a BufferedOutputStream. Here is how that </a:t>
            </a:r>
            <a:r>
              <a:rPr lang="en-US" sz="1200" dirty="0" smtClean="0"/>
              <a:t>looks:</a:t>
            </a:r>
            <a:endParaRPr lang="en-US" sz="1200" dirty="0"/>
          </a:p>
        </p:txBody>
      </p:sp>
    </p:spTree>
    <p:extLst>
      <p:ext uri="{BB962C8B-B14F-4D97-AF65-F5344CB8AC3E}">
        <p14:creationId xmlns:p14="http://schemas.microsoft.com/office/powerpoint/2010/main" val="3267485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sp>
        <p:nvSpPr>
          <p:cNvPr id="5" name="Flowchart: Alternate Process 4"/>
          <p:cNvSpPr/>
          <p:nvPr/>
        </p:nvSpPr>
        <p:spPr>
          <a:xfrm>
            <a:off x="381000" y="2889123"/>
            <a:ext cx="7743825" cy="612648"/>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a:t>int bufferSize = 8 * 1024; </a:t>
            </a:r>
            <a:endParaRPr lang="en-US" sz="1200" dirty="0" smtClean="0"/>
          </a:p>
          <a:p>
            <a:r>
              <a:rPr lang="en-US" sz="1200" dirty="0" smtClean="0"/>
              <a:t>OutputStream </a:t>
            </a:r>
            <a:r>
              <a:rPr lang="en-US" sz="1200" dirty="0"/>
              <a:t>output = new BufferedOutputStream( new FileOutputStream("c:\\data</a:t>
            </a:r>
            <a:r>
              <a:rPr lang="en-US" sz="1200" dirty="0" smtClean="0"/>
              <a:t>\\myoutputfile.txt“, </a:t>
            </a:r>
            <a:r>
              <a:rPr lang="en-US" sz="1200" dirty="0"/>
              <a:t>bufferSize );</a:t>
            </a:r>
          </a:p>
        </p:txBody>
      </p:sp>
      <p:sp>
        <p:nvSpPr>
          <p:cNvPr id="6" name="Rounded Rectangular Callout 5"/>
          <p:cNvSpPr/>
          <p:nvPr/>
        </p:nvSpPr>
        <p:spPr>
          <a:xfrm>
            <a:off x="381000" y="990600"/>
            <a:ext cx="8229600" cy="1638300"/>
          </a:xfrm>
          <a:prstGeom prst="wedgeRoundRectCallout">
            <a:avLst>
              <a:gd name="adj1" fmla="val -10067"/>
              <a:gd name="adj2" fmla="val 74847"/>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You can set the buffer size to use internally by the BufferedOutputStream. You provide the size as a constructor </a:t>
            </a:r>
            <a:r>
              <a:rPr lang="en-US" sz="1200" dirty="0" smtClean="0"/>
              <a:t>parameter</a:t>
            </a:r>
            <a:r>
              <a:rPr lang="en-US" sz="1200" dirty="0"/>
              <a:t>.</a:t>
            </a:r>
            <a:r>
              <a:rPr lang="en-US" sz="1200" dirty="0" smtClean="0"/>
              <a:t/>
            </a:r>
            <a:br>
              <a:rPr lang="en-US" sz="1200" dirty="0" smtClean="0"/>
            </a:br>
            <a:endParaRPr lang="en-US" sz="1200" dirty="0" smtClean="0"/>
          </a:p>
          <a:p>
            <a:pPr marL="171450" indent="-171450">
              <a:buFont typeface="Wingdings" pitchFamily="2" charset="2"/>
              <a:buChar char="ü"/>
            </a:pPr>
            <a:r>
              <a:rPr lang="en-US" sz="1200" dirty="0"/>
              <a:t>This example sets the internal buffer to 8 KB. It is best to use buffer sizes that are multiples of 1024 bytes. That works best with most built-in buffering in hard disks etc</a:t>
            </a:r>
            <a:r>
              <a:rPr lang="en-US" sz="1200" dirty="0" smtClean="0"/>
              <a:t>.</a:t>
            </a:r>
            <a:br>
              <a:rPr lang="en-US" sz="1200" dirty="0" smtClean="0"/>
            </a:br>
            <a:endParaRPr lang="en-US" sz="1200" dirty="0" smtClean="0"/>
          </a:p>
          <a:p>
            <a:pPr marL="171450" indent="-171450">
              <a:buFont typeface="Wingdings" pitchFamily="2" charset="2"/>
              <a:buChar char="ü"/>
            </a:pPr>
            <a:r>
              <a:rPr lang="en-US" sz="1200" dirty="0"/>
              <a:t>Except for adding buffering to your input streams, BufferedOutputStream behaves exactly like </a:t>
            </a:r>
            <a:r>
              <a:rPr lang="en-US" sz="1200" dirty="0" smtClean="0"/>
              <a:t>an OutputStream</a:t>
            </a:r>
            <a:r>
              <a:rPr lang="en-US" sz="1200" dirty="0"/>
              <a:t>. The only difference is that you may need to call flush() if you need to be absolutely sure that the data written until now is flushed out of the buffer and onto the network or disk.</a:t>
            </a:r>
          </a:p>
        </p:txBody>
      </p:sp>
    </p:spTree>
    <p:extLst>
      <p:ext uri="{BB962C8B-B14F-4D97-AF65-F5344CB8AC3E}">
        <p14:creationId xmlns:p14="http://schemas.microsoft.com/office/powerpoint/2010/main" val="3123932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graphicFrame>
        <p:nvGraphicFramePr>
          <p:cNvPr id="5" name="Diagram 4"/>
          <p:cNvGraphicFramePr/>
          <p:nvPr>
            <p:extLst>
              <p:ext uri="{D42A27DB-BD31-4B8C-83A1-F6EECF244321}">
                <p14:modId xmlns:p14="http://schemas.microsoft.com/office/powerpoint/2010/main" val="588859755"/>
              </p:ext>
            </p:extLst>
          </p:nvPr>
        </p:nvGraphicFramePr>
        <p:xfrm>
          <a:off x="1524000" y="48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1104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57200"/>
            <a:ext cx="3133725" cy="1943100"/>
          </a:xfrm>
          <a:prstGeom prst="rect">
            <a:avLst/>
          </a:prstGeom>
          <a:ln/>
        </p:spPr>
        <p:style>
          <a:lnRef idx="1">
            <a:schemeClr val="accent4"/>
          </a:lnRef>
          <a:fillRef idx="2">
            <a:schemeClr val="accent4"/>
          </a:fillRef>
          <a:effectRef idx="1">
            <a:schemeClr val="accent4"/>
          </a:effectRef>
          <a:fontRef idx="minor">
            <a:schemeClr val="dk1"/>
          </a:fontRef>
        </p:style>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028950"/>
            <a:ext cx="7926387" cy="1543050"/>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50800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466850"/>
            <a:ext cx="7859713" cy="2095500"/>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50800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sp>
        <p:nvSpPr>
          <p:cNvPr id="2" name="Rectangle 1"/>
          <p:cNvSpPr/>
          <p:nvPr/>
        </p:nvSpPr>
        <p:spPr>
          <a:xfrm>
            <a:off x="2286000" y="2191435"/>
            <a:ext cx="4572000" cy="646331"/>
          </a:xfrm>
          <a:prstGeom prst="rect">
            <a:avLst/>
          </a:prstGeom>
        </p:spPr>
        <p:txBody>
          <a:bodyPr>
            <a:spAutoFit/>
          </a:bodyPr>
          <a:lstStyle/>
          <a:p>
            <a:r>
              <a:rPr lang="en-US" dirty="0"/>
              <a:t>https://docs.oracle.com/javase/8/docs/api/index.html?java/io/BufferedOutputStream.html</a:t>
            </a:r>
          </a:p>
        </p:txBody>
      </p:sp>
    </p:spTree>
    <p:extLst>
      <p:ext uri="{BB962C8B-B14F-4D97-AF65-F5344CB8AC3E}">
        <p14:creationId xmlns:p14="http://schemas.microsoft.com/office/powerpoint/2010/main" val="350800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76882</TotalTime>
  <Words>99</Words>
  <Application>Microsoft Office PowerPoint</Application>
  <PresentationFormat>Custom</PresentationFormat>
  <Paragraphs>38</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7441</cp:revision>
  <dcterms:created xsi:type="dcterms:W3CDTF">2006-08-16T00:00:00Z</dcterms:created>
  <dcterms:modified xsi:type="dcterms:W3CDTF">2016-06-22T09:01:37Z</dcterms:modified>
</cp:coreProperties>
</file>