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46036" y="2724239"/>
            <a:ext cx="3459564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"Welcome".</a:t>
            </a:r>
            <a:r>
              <a:rPr lang="en-US" sz="1200" dirty="0"/>
              <a:t>compareTo</a:t>
            </a:r>
            <a:r>
              <a:rPr lang="en-US" sz="1200" dirty="0"/>
              <a:t>("Welcome") = 0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"Hello".</a:t>
            </a:r>
            <a:r>
              <a:rPr lang="en-US" sz="1200" dirty="0"/>
              <a:t>compareTo</a:t>
            </a:r>
            <a:r>
              <a:rPr lang="en-US" sz="1200" dirty="0"/>
              <a:t>("Welcome") </a:t>
            </a:r>
            <a:r>
              <a:rPr lang="en-US" sz="1200" dirty="0" smtClean="0"/>
              <a:t>       = </a:t>
            </a:r>
            <a:r>
              <a:rPr lang="en-US" sz="1200" dirty="0"/>
              <a:t>-15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200" dirty="0"/>
              <a:t>"Welcome".</a:t>
            </a:r>
            <a:r>
              <a:rPr lang="en-US" sz="1200" dirty="0"/>
              <a:t>compareTo</a:t>
            </a:r>
            <a:r>
              <a:rPr lang="en-US" sz="1200" dirty="0"/>
              <a:t>("Apple") </a:t>
            </a:r>
            <a:r>
              <a:rPr lang="en-US" sz="1200" dirty="0" smtClean="0"/>
              <a:t>      = </a:t>
            </a:r>
            <a:r>
              <a:rPr lang="en-US" sz="1200" dirty="0"/>
              <a:t>22</a:t>
            </a:r>
            <a:endParaRPr lang="en-US" sz="1200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36511" y="26216"/>
            <a:ext cx="21446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>
                <a:solidFill>
                  <a:schemeClr val="bg1"/>
                </a:solidFill>
              </a:rPr>
              <a:t>compareTo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74705"/>
              </p:ext>
            </p:extLst>
          </p:nvPr>
        </p:nvGraphicFramePr>
        <p:xfrm>
          <a:off x="211355" y="685800"/>
          <a:ext cx="8627845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5245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compareTo(String anotherString)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two strings lexicographically. Returns an integer indicating whether this string is greater than (result is &gt; 0), equal to (result is = 0), or less than (result is &lt; 0) the argument.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1355" y="2114550"/>
            <a:ext cx="1818126" cy="6001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s1 &gt; s2 =&gt; positive number  </a:t>
            </a:r>
          </a:p>
          <a:p>
            <a:r>
              <a:rPr lang="en-US" sz="1100" dirty="0"/>
              <a:t>s1 &lt; s2 =&gt; negative number  </a:t>
            </a:r>
          </a:p>
          <a:p>
            <a:r>
              <a:rPr lang="en-US" sz="1100" dirty="0"/>
              <a:t>s1 == s2 =&gt; 0  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74843</TotalTime>
  <Words>81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6739</cp:revision>
  <dcterms:created xsi:type="dcterms:W3CDTF">2006-08-16T00:00:00Z</dcterms:created>
  <dcterms:modified xsi:type="dcterms:W3CDTF">2016-02-18T08:26:15Z</dcterms:modified>
</cp:coreProperties>
</file>