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25" r:id="rId2"/>
    <p:sldId id="426" r:id="rId3"/>
    <p:sldId id="433" r:id="rId4"/>
    <p:sldId id="427" r:id="rId5"/>
    <p:sldId id="428" r:id="rId6"/>
    <p:sldId id="429" r:id="rId7"/>
    <p:sldId id="431" r:id="rId8"/>
    <p:sldId id="432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30B5F-9D17-4A82-8944-7A0041B4359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EFB5BF-DC30-4EF1-BFB5-3EA8AAF5F40B}">
      <dgm:prSet phldrT="[Text]"/>
      <dgm:spPr/>
      <dgm:t>
        <a:bodyPr/>
        <a:lstStyle/>
        <a:p>
          <a:r>
            <a:rPr lang="en-US" b="0" i="0" dirty="0" smtClean="0"/>
            <a:t>OutputStream</a:t>
          </a:r>
          <a:endParaRPr lang="en-US" dirty="0"/>
        </a:p>
      </dgm:t>
    </dgm:pt>
    <dgm:pt modelId="{858A89B3-745A-4DFD-BE45-2F920E11DFE4}" type="parTrans" cxnId="{28EC64BD-8359-437E-906F-7DC3FC65ABE5}">
      <dgm:prSet/>
      <dgm:spPr/>
      <dgm:t>
        <a:bodyPr/>
        <a:lstStyle/>
        <a:p>
          <a:endParaRPr lang="en-US"/>
        </a:p>
      </dgm:t>
    </dgm:pt>
    <dgm:pt modelId="{8F31757C-BF00-410D-85D0-A09A96242AC7}" type="sibTrans" cxnId="{28EC64BD-8359-437E-906F-7DC3FC65ABE5}">
      <dgm:prSet/>
      <dgm:spPr/>
      <dgm:t>
        <a:bodyPr/>
        <a:lstStyle/>
        <a:p>
          <a:endParaRPr lang="en-US"/>
        </a:p>
      </dgm:t>
    </dgm:pt>
    <dgm:pt modelId="{CC71418B-9C8A-4104-A498-BBB15D490A3B}">
      <dgm:prSet/>
      <dgm:spPr/>
      <dgm:t>
        <a:bodyPr/>
        <a:lstStyle/>
        <a:p>
          <a:r>
            <a:rPr lang="en-US" dirty="0" smtClean="0"/>
            <a:t>PrintStream</a:t>
          </a:r>
          <a:endParaRPr lang="en-US" dirty="0"/>
        </a:p>
      </dgm:t>
    </dgm:pt>
    <dgm:pt modelId="{D304B67D-2B68-4697-8602-64DA4E7F1F1C}" type="parTrans" cxnId="{50DCBF67-0A7E-4B05-81DE-EAC240F5114D}">
      <dgm:prSet/>
      <dgm:spPr/>
      <dgm:t>
        <a:bodyPr/>
        <a:lstStyle/>
        <a:p>
          <a:endParaRPr lang="en-US"/>
        </a:p>
      </dgm:t>
    </dgm:pt>
    <dgm:pt modelId="{D6E936FB-33EB-49AC-B6D4-6867A7FBDB25}" type="sibTrans" cxnId="{50DCBF67-0A7E-4B05-81DE-EAC240F5114D}">
      <dgm:prSet/>
      <dgm:spPr/>
      <dgm:t>
        <a:bodyPr/>
        <a:lstStyle/>
        <a:p>
          <a:endParaRPr lang="en-US"/>
        </a:p>
      </dgm:t>
    </dgm:pt>
    <dgm:pt modelId="{B85C67F8-1392-4386-AD09-D5A05B6F7392}">
      <dgm:prSet phldrT="[Text]"/>
      <dgm:spPr/>
      <dgm:t>
        <a:bodyPr/>
        <a:lstStyle/>
        <a:p>
          <a:r>
            <a:rPr lang="en-US" b="0" i="0" dirty="0" smtClean="0"/>
            <a:t>FilterOutputStream</a:t>
          </a:r>
          <a:endParaRPr lang="en-US" dirty="0"/>
        </a:p>
      </dgm:t>
    </dgm:pt>
    <dgm:pt modelId="{965A1F03-2334-49C6-8E43-F5DD028F0074}" type="sibTrans" cxnId="{33E80AB5-7AC5-430E-9E8B-AC60C950CBE3}">
      <dgm:prSet/>
      <dgm:spPr/>
      <dgm:t>
        <a:bodyPr/>
        <a:lstStyle/>
        <a:p>
          <a:endParaRPr lang="en-US"/>
        </a:p>
      </dgm:t>
    </dgm:pt>
    <dgm:pt modelId="{BB4C89C4-F123-47E6-8CAF-095A1172C574}" type="parTrans" cxnId="{33E80AB5-7AC5-430E-9E8B-AC60C950CBE3}">
      <dgm:prSet/>
      <dgm:spPr/>
      <dgm:t>
        <a:bodyPr/>
        <a:lstStyle/>
        <a:p>
          <a:endParaRPr lang="en-US"/>
        </a:p>
      </dgm:t>
    </dgm:pt>
    <dgm:pt modelId="{5EC0C76B-2BFA-4680-B785-B8F539EBFC11}" type="pres">
      <dgm:prSet presAssocID="{E5030B5F-9D17-4A82-8944-7A0041B435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5B0164-4399-4EEA-8C81-2E71160BC35E}" type="pres">
      <dgm:prSet presAssocID="{D7EFB5BF-DC30-4EF1-BFB5-3EA8AAF5F40B}" presName="hierRoot1" presStyleCnt="0">
        <dgm:presLayoutVars>
          <dgm:hierBranch val="init"/>
        </dgm:presLayoutVars>
      </dgm:prSet>
      <dgm:spPr/>
    </dgm:pt>
    <dgm:pt modelId="{3774C854-CF19-463C-8947-110AB6F4ED56}" type="pres">
      <dgm:prSet presAssocID="{D7EFB5BF-DC30-4EF1-BFB5-3EA8AAF5F40B}" presName="rootComposite1" presStyleCnt="0"/>
      <dgm:spPr/>
    </dgm:pt>
    <dgm:pt modelId="{62B5B53D-B1D6-49A2-9D80-B2683646DB20}" type="pres">
      <dgm:prSet presAssocID="{D7EFB5BF-DC30-4EF1-BFB5-3EA8AAF5F40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1E33-A418-4AF1-AA51-87EC5D2C8E0F}" type="pres">
      <dgm:prSet presAssocID="{D7EFB5BF-DC30-4EF1-BFB5-3EA8AAF5F40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8F84923-C6BE-4180-BE39-67E0F144AF5B}" type="pres">
      <dgm:prSet presAssocID="{D7EFB5BF-DC30-4EF1-BFB5-3EA8AAF5F40B}" presName="hierChild2" presStyleCnt="0"/>
      <dgm:spPr/>
    </dgm:pt>
    <dgm:pt modelId="{08A38706-F491-4089-9D18-E2DC8FE3488F}" type="pres">
      <dgm:prSet presAssocID="{BB4C89C4-F123-47E6-8CAF-095A1172C57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0FB2300-5F32-4D21-B124-12B756CBCC3C}" type="pres">
      <dgm:prSet presAssocID="{B85C67F8-1392-4386-AD09-D5A05B6F7392}" presName="hierRoot2" presStyleCnt="0">
        <dgm:presLayoutVars>
          <dgm:hierBranch val="init"/>
        </dgm:presLayoutVars>
      </dgm:prSet>
      <dgm:spPr/>
    </dgm:pt>
    <dgm:pt modelId="{8B6FD5FD-D622-433F-B1B5-C2A9203A6F4B}" type="pres">
      <dgm:prSet presAssocID="{B85C67F8-1392-4386-AD09-D5A05B6F7392}" presName="rootComposite" presStyleCnt="0"/>
      <dgm:spPr/>
    </dgm:pt>
    <dgm:pt modelId="{0DFC4EDF-D260-4804-AE4E-A0D3129A8C77}" type="pres">
      <dgm:prSet presAssocID="{B85C67F8-1392-4386-AD09-D5A05B6F739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72D8A-53FA-4039-A9EB-457D09E42E47}" type="pres">
      <dgm:prSet presAssocID="{B85C67F8-1392-4386-AD09-D5A05B6F7392}" presName="rootConnector" presStyleLbl="node2" presStyleIdx="0" presStyleCnt="1"/>
      <dgm:spPr/>
      <dgm:t>
        <a:bodyPr/>
        <a:lstStyle/>
        <a:p>
          <a:endParaRPr lang="en-US"/>
        </a:p>
      </dgm:t>
    </dgm:pt>
    <dgm:pt modelId="{861C0730-75C8-41D1-96D6-9CCF97944DDF}" type="pres">
      <dgm:prSet presAssocID="{B85C67F8-1392-4386-AD09-D5A05B6F7392}" presName="hierChild4" presStyleCnt="0"/>
      <dgm:spPr/>
    </dgm:pt>
    <dgm:pt modelId="{687731F9-0DA7-4A11-9B0B-BDAC56C70977}" type="pres">
      <dgm:prSet presAssocID="{D304B67D-2B68-4697-8602-64DA4E7F1F1C}" presName="Name37" presStyleLbl="parChTrans1D3" presStyleIdx="0" presStyleCnt="1"/>
      <dgm:spPr/>
      <dgm:t>
        <a:bodyPr/>
        <a:lstStyle/>
        <a:p>
          <a:endParaRPr lang="en-US"/>
        </a:p>
      </dgm:t>
    </dgm:pt>
    <dgm:pt modelId="{F9462470-678D-4D2D-A8A2-D81BA22D7959}" type="pres">
      <dgm:prSet presAssocID="{CC71418B-9C8A-4104-A498-BBB15D490A3B}" presName="hierRoot2" presStyleCnt="0">
        <dgm:presLayoutVars>
          <dgm:hierBranch val="init"/>
        </dgm:presLayoutVars>
      </dgm:prSet>
      <dgm:spPr/>
    </dgm:pt>
    <dgm:pt modelId="{F02926A1-3DE8-4A2C-96B2-483B0DAF46D5}" type="pres">
      <dgm:prSet presAssocID="{CC71418B-9C8A-4104-A498-BBB15D490A3B}" presName="rootComposite" presStyleCnt="0"/>
      <dgm:spPr/>
    </dgm:pt>
    <dgm:pt modelId="{D79B0DBB-9B89-4BB2-BFCD-FD89BF61713D}" type="pres">
      <dgm:prSet presAssocID="{CC71418B-9C8A-4104-A498-BBB15D490A3B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C694D-81F8-4DA5-A29A-3CD52F9658F7}" type="pres">
      <dgm:prSet presAssocID="{CC71418B-9C8A-4104-A498-BBB15D490A3B}" presName="rootConnector" presStyleLbl="node3" presStyleIdx="0" presStyleCnt="1"/>
      <dgm:spPr/>
      <dgm:t>
        <a:bodyPr/>
        <a:lstStyle/>
        <a:p>
          <a:endParaRPr lang="en-US"/>
        </a:p>
      </dgm:t>
    </dgm:pt>
    <dgm:pt modelId="{E036462C-1685-49BE-A487-8EA641A56952}" type="pres">
      <dgm:prSet presAssocID="{CC71418B-9C8A-4104-A498-BBB15D490A3B}" presName="hierChild4" presStyleCnt="0"/>
      <dgm:spPr/>
    </dgm:pt>
    <dgm:pt modelId="{81747187-99B6-4A45-B902-A151FD52D4BE}" type="pres">
      <dgm:prSet presAssocID="{CC71418B-9C8A-4104-A498-BBB15D490A3B}" presName="hierChild5" presStyleCnt="0"/>
      <dgm:spPr/>
    </dgm:pt>
    <dgm:pt modelId="{FB612BB4-26D3-41E6-8921-AB12BD3F4CF1}" type="pres">
      <dgm:prSet presAssocID="{B85C67F8-1392-4386-AD09-D5A05B6F7392}" presName="hierChild5" presStyleCnt="0"/>
      <dgm:spPr/>
    </dgm:pt>
    <dgm:pt modelId="{BAA6BB23-6188-410A-BFDE-B262765B125B}" type="pres">
      <dgm:prSet presAssocID="{D7EFB5BF-DC30-4EF1-BFB5-3EA8AAF5F40B}" presName="hierChild3" presStyleCnt="0"/>
      <dgm:spPr/>
    </dgm:pt>
  </dgm:ptLst>
  <dgm:cxnLst>
    <dgm:cxn modelId="{AF58DA17-0645-4CBB-B43C-1D2481C42E8C}" type="presOf" srcId="{B85C67F8-1392-4386-AD09-D5A05B6F7392}" destId="{0DFC4EDF-D260-4804-AE4E-A0D3129A8C77}" srcOrd="0" destOrd="0" presId="urn:microsoft.com/office/officeart/2005/8/layout/orgChart1"/>
    <dgm:cxn modelId="{73B737D8-41BA-4712-9C9B-68ACAB2E9287}" type="presOf" srcId="{E5030B5F-9D17-4A82-8944-7A0041B4359C}" destId="{5EC0C76B-2BFA-4680-B785-B8F539EBFC11}" srcOrd="0" destOrd="0" presId="urn:microsoft.com/office/officeart/2005/8/layout/orgChart1"/>
    <dgm:cxn modelId="{50DCBF67-0A7E-4B05-81DE-EAC240F5114D}" srcId="{B85C67F8-1392-4386-AD09-D5A05B6F7392}" destId="{CC71418B-9C8A-4104-A498-BBB15D490A3B}" srcOrd="0" destOrd="0" parTransId="{D304B67D-2B68-4697-8602-64DA4E7F1F1C}" sibTransId="{D6E936FB-33EB-49AC-B6D4-6867A7FBDB25}"/>
    <dgm:cxn modelId="{2408453A-88F1-4D79-9357-1710DC9C049C}" type="presOf" srcId="{CC71418B-9C8A-4104-A498-BBB15D490A3B}" destId="{D79B0DBB-9B89-4BB2-BFCD-FD89BF61713D}" srcOrd="0" destOrd="0" presId="urn:microsoft.com/office/officeart/2005/8/layout/orgChart1"/>
    <dgm:cxn modelId="{28EC64BD-8359-437E-906F-7DC3FC65ABE5}" srcId="{E5030B5F-9D17-4A82-8944-7A0041B4359C}" destId="{D7EFB5BF-DC30-4EF1-BFB5-3EA8AAF5F40B}" srcOrd="0" destOrd="0" parTransId="{858A89B3-745A-4DFD-BE45-2F920E11DFE4}" sibTransId="{8F31757C-BF00-410D-85D0-A09A96242AC7}"/>
    <dgm:cxn modelId="{D19D49DB-5A4E-4B83-8E56-EFFEC8A2AC7E}" type="presOf" srcId="{BB4C89C4-F123-47E6-8CAF-095A1172C574}" destId="{08A38706-F491-4089-9D18-E2DC8FE3488F}" srcOrd="0" destOrd="0" presId="urn:microsoft.com/office/officeart/2005/8/layout/orgChart1"/>
    <dgm:cxn modelId="{A51E4CD4-B70B-483C-9DA2-76C50C08B50F}" type="presOf" srcId="{B85C67F8-1392-4386-AD09-D5A05B6F7392}" destId="{FB572D8A-53FA-4039-A9EB-457D09E42E47}" srcOrd="1" destOrd="0" presId="urn:microsoft.com/office/officeart/2005/8/layout/orgChart1"/>
    <dgm:cxn modelId="{85FC10C4-B25B-4EAB-BCFA-7094D437F127}" type="presOf" srcId="{D7EFB5BF-DC30-4EF1-BFB5-3EA8AAF5F40B}" destId="{62B5B53D-B1D6-49A2-9D80-B2683646DB20}" srcOrd="0" destOrd="0" presId="urn:microsoft.com/office/officeart/2005/8/layout/orgChart1"/>
    <dgm:cxn modelId="{A7A54E7E-3217-44C2-9970-25EF07051BBC}" type="presOf" srcId="{CC71418B-9C8A-4104-A498-BBB15D490A3B}" destId="{728C694D-81F8-4DA5-A29A-3CD52F9658F7}" srcOrd="1" destOrd="0" presId="urn:microsoft.com/office/officeart/2005/8/layout/orgChart1"/>
    <dgm:cxn modelId="{20D8C9FA-D671-4A92-9899-816EC15BB924}" type="presOf" srcId="{D7EFB5BF-DC30-4EF1-BFB5-3EA8AAF5F40B}" destId="{1ED81E33-A418-4AF1-AA51-87EC5D2C8E0F}" srcOrd="1" destOrd="0" presId="urn:microsoft.com/office/officeart/2005/8/layout/orgChart1"/>
    <dgm:cxn modelId="{8669B8C3-1E70-4E39-A5AD-97660EAC97F5}" type="presOf" srcId="{D304B67D-2B68-4697-8602-64DA4E7F1F1C}" destId="{687731F9-0DA7-4A11-9B0B-BDAC56C70977}" srcOrd="0" destOrd="0" presId="urn:microsoft.com/office/officeart/2005/8/layout/orgChart1"/>
    <dgm:cxn modelId="{33E80AB5-7AC5-430E-9E8B-AC60C950CBE3}" srcId="{D7EFB5BF-DC30-4EF1-BFB5-3EA8AAF5F40B}" destId="{B85C67F8-1392-4386-AD09-D5A05B6F7392}" srcOrd="0" destOrd="0" parTransId="{BB4C89C4-F123-47E6-8CAF-095A1172C574}" sibTransId="{965A1F03-2334-49C6-8E43-F5DD028F0074}"/>
    <dgm:cxn modelId="{CDBFCE70-07A6-48AB-9158-6945B0544074}" type="presParOf" srcId="{5EC0C76B-2BFA-4680-B785-B8F539EBFC11}" destId="{535B0164-4399-4EEA-8C81-2E71160BC35E}" srcOrd="0" destOrd="0" presId="urn:microsoft.com/office/officeart/2005/8/layout/orgChart1"/>
    <dgm:cxn modelId="{D8AA0A3F-2A95-488D-B0EA-D9DF6A20BA24}" type="presParOf" srcId="{535B0164-4399-4EEA-8C81-2E71160BC35E}" destId="{3774C854-CF19-463C-8947-110AB6F4ED56}" srcOrd="0" destOrd="0" presId="urn:microsoft.com/office/officeart/2005/8/layout/orgChart1"/>
    <dgm:cxn modelId="{7B00A489-907A-4C9E-96AE-F93CD85AEE8A}" type="presParOf" srcId="{3774C854-CF19-463C-8947-110AB6F4ED56}" destId="{62B5B53D-B1D6-49A2-9D80-B2683646DB20}" srcOrd="0" destOrd="0" presId="urn:microsoft.com/office/officeart/2005/8/layout/orgChart1"/>
    <dgm:cxn modelId="{B2877350-CF66-4EB5-B615-141808D91559}" type="presParOf" srcId="{3774C854-CF19-463C-8947-110AB6F4ED56}" destId="{1ED81E33-A418-4AF1-AA51-87EC5D2C8E0F}" srcOrd="1" destOrd="0" presId="urn:microsoft.com/office/officeart/2005/8/layout/orgChart1"/>
    <dgm:cxn modelId="{955FDAD1-22E8-4E25-B046-9D4B28713873}" type="presParOf" srcId="{535B0164-4399-4EEA-8C81-2E71160BC35E}" destId="{58F84923-C6BE-4180-BE39-67E0F144AF5B}" srcOrd="1" destOrd="0" presId="urn:microsoft.com/office/officeart/2005/8/layout/orgChart1"/>
    <dgm:cxn modelId="{7E1BA881-2F86-44C5-B0C4-1AC6664172EB}" type="presParOf" srcId="{58F84923-C6BE-4180-BE39-67E0F144AF5B}" destId="{08A38706-F491-4089-9D18-E2DC8FE3488F}" srcOrd="0" destOrd="0" presId="urn:microsoft.com/office/officeart/2005/8/layout/orgChart1"/>
    <dgm:cxn modelId="{64D17AD1-8EE1-4EE1-A75C-12ACDB4A7A1C}" type="presParOf" srcId="{58F84923-C6BE-4180-BE39-67E0F144AF5B}" destId="{60FB2300-5F32-4D21-B124-12B756CBCC3C}" srcOrd="1" destOrd="0" presId="urn:microsoft.com/office/officeart/2005/8/layout/orgChart1"/>
    <dgm:cxn modelId="{2E591AB7-875A-419C-88DB-579602E8FC2D}" type="presParOf" srcId="{60FB2300-5F32-4D21-B124-12B756CBCC3C}" destId="{8B6FD5FD-D622-433F-B1B5-C2A9203A6F4B}" srcOrd="0" destOrd="0" presId="urn:microsoft.com/office/officeart/2005/8/layout/orgChart1"/>
    <dgm:cxn modelId="{01B36008-C889-4F16-A627-994B6F49F868}" type="presParOf" srcId="{8B6FD5FD-D622-433F-B1B5-C2A9203A6F4B}" destId="{0DFC4EDF-D260-4804-AE4E-A0D3129A8C77}" srcOrd="0" destOrd="0" presId="urn:microsoft.com/office/officeart/2005/8/layout/orgChart1"/>
    <dgm:cxn modelId="{323C6438-16C6-4A1B-BFAF-40F80DAB08F2}" type="presParOf" srcId="{8B6FD5FD-D622-433F-B1B5-C2A9203A6F4B}" destId="{FB572D8A-53FA-4039-A9EB-457D09E42E47}" srcOrd="1" destOrd="0" presId="urn:microsoft.com/office/officeart/2005/8/layout/orgChart1"/>
    <dgm:cxn modelId="{4015FB8A-4679-41AD-9CF1-827DA0AEF5F8}" type="presParOf" srcId="{60FB2300-5F32-4D21-B124-12B756CBCC3C}" destId="{861C0730-75C8-41D1-96D6-9CCF97944DDF}" srcOrd="1" destOrd="0" presId="urn:microsoft.com/office/officeart/2005/8/layout/orgChart1"/>
    <dgm:cxn modelId="{A819A3C0-50EA-44AA-8E76-13D94BD78FCD}" type="presParOf" srcId="{861C0730-75C8-41D1-96D6-9CCF97944DDF}" destId="{687731F9-0DA7-4A11-9B0B-BDAC56C70977}" srcOrd="0" destOrd="0" presId="urn:microsoft.com/office/officeart/2005/8/layout/orgChart1"/>
    <dgm:cxn modelId="{81EA5401-9EA6-45B4-B4A8-34504C491AE2}" type="presParOf" srcId="{861C0730-75C8-41D1-96D6-9CCF97944DDF}" destId="{F9462470-678D-4D2D-A8A2-D81BA22D7959}" srcOrd="1" destOrd="0" presId="urn:microsoft.com/office/officeart/2005/8/layout/orgChart1"/>
    <dgm:cxn modelId="{22CE1189-F26B-4C19-87AA-23889728EAF0}" type="presParOf" srcId="{F9462470-678D-4D2D-A8A2-D81BA22D7959}" destId="{F02926A1-3DE8-4A2C-96B2-483B0DAF46D5}" srcOrd="0" destOrd="0" presId="urn:microsoft.com/office/officeart/2005/8/layout/orgChart1"/>
    <dgm:cxn modelId="{E7C59C7A-EB2D-4112-8EDB-41638BAC588C}" type="presParOf" srcId="{F02926A1-3DE8-4A2C-96B2-483B0DAF46D5}" destId="{D79B0DBB-9B89-4BB2-BFCD-FD89BF61713D}" srcOrd="0" destOrd="0" presId="urn:microsoft.com/office/officeart/2005/8/layout/orgChart1"/>
    <dgm:cxn modelId="{ABFF9123-E944-456A-A30C-CFBD0E7E18A8}" type="presParOf" srcId="{F02926A1-3DE8-4A2C-96B2-483B0DAF46D5}" destId="{728C694D-81F8-4DA5-A29A-3CD52F9658F7}" srcOrd="1" destOrd="0" presId="urn:microsoft.com/office/officeart/2005/8/layout/orgChart1"/>
    <dgm:cxn modelId="{2536C1F0-277D-4611-AE7D-4D21B48E3456}" type="presParOf" srcId="{F9462470-678D-4D2D-A8A2-D81BA22D7959}" destId="{E036462C-1685-49BE-A487-8EA641A56952}" srcOrd="1" destOrd="0" presId="urn:microsoft.com/office/officeart/2005/8/layout/orgChart1"/>
    <dgm:cxn modelId="{E6132151-8432-4C07-AC03-9AE616AA2F0D}" type="presParOf" srcId="{F9462470-678D-4D2D-A8A2-D81BA22D7959}" destId="{81747187-99B6-4A45-B902-A151FD52D4BE}" srcOrd="2" destOrd="0" presId="urn:microsoft.com/office/officeart/2005/8/layout/orgChart1"/>
    <dgm:cxn modelId="{328D55E2-E1AC-4D13-AD31-4DDB1EFC64D6}" type="presParOf" srcId="{60FB2300-5F32-4D21-B124-12B756CBCC3C}" destId="{FB612BB4-26D3-41E6-8921-AB12BD3F4CF1}" srcOrd="2" destOrd="0" presId="urn:microsoft.com/office/officeart/2005/8/layout/orgChart1"/>
    <dgm:cxn modelId="{A8668ACC-1941-4BC3-95AF-A9E07C0705F2}" type="presParOf" srcId="{535B0164-4399-4EEA-8C81-2E71160BC35E}" destId="{BAA6BB23-6188-410A-BFDE-B262765B12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731F9-0DA7-4A11-9B0B-BDAC56C70977}">
      <dsp:nvSpPr>
        <dsp:cNvPr id="0" name=""/>
        <dsp:cNvSpPr/>
      </dsp:nvSpPr>
      <dsp:spPr>
        <a:xfrm>
          <a:off x="1938486" y="2560339"/>
          <a:ext cx="317003" cy="97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45"/>
              </a:lnTo>
              <a:lnTo>
                <a:pt x="317003" y="97214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38706-F491-4089-9D18-E2DC8FE3488F}">
      <dsp:nvSpPr>
        <dsp:cNvPr id="0" name=""/>
        <dsp:cNvSpPr/>
      </dsp:nvSpPr>
      <dsp:spPr>
        <a:xfrm>
          <a:off x="2738110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B53D-B1D6-49A2-9D80-B2683646DB20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OutputStream</a:t>
          </a:r>
          <a:endParaRPr lang="en-US" sz="2000" kern="1200" dirty="0"/>
        </a:p>
      </dsp:txBody>
      <dsp:txXfrm>
        <a:off x="1727150" y="3175"/>
        <a:ext cx="2113359" cy="1056679"/>
      </dsp:txXfrm>
    </dsp:sp>
    <dsp:sp modelId="{0DFC4EDF-D260-4804-AE4E-A0D3129A8C77}">
      <dsp:nvSpPr>
        <dsp:cNvPr id="0" name=""/>
        <dsp:cNvSpPr/>
      </dsp:nvSpPr>
      <dsp:spPr>
        <a:xfrm>
          <a:off x="1727150" y="150366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FilterOutputStream</a:t>
          </a:r>
          <a:endParaRPr lang="en-US" sz="2000" kern="1200" dirty="0"/>
        </a:p>
      </dsp:txBody>
      <dsp:txXfrm>
        <a:off x="1727150" y="1503660"/>
        <a:ext cx="2113359" cy="1056679"/>
      </dsp:txXfrm>
    </dsp:sp>
    <dsp:sp modelId="{D79B0DBB-9B89-4BB2-BFCD-FD89BF61713D}">
      <dsp:nvSpPr>
        <dsp:cNvPr id="0" name=""/>
        <dsp:cNvSpPr/>
      </dsp:nvSpPr>
      <dsp:spPr>
        <a:xfrm>
          <a:off x="2255490" y="3004145"/>
          <a:ext cx="2113359" cy="1056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PrintStream</a:t>
          </a:r>
          <a:endParaRPr lang="en-US" sz="2000" kern="1200" dirty="0"/>
        </a:p>
      </dsp:txBody>
      <dsp:txXfrm>
        <a:off x="2255490" y="3004145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sp>
        <p:nvSpPr>
          <p:cNvPr id="8" name="Can 7"/>
          <p:cNvSpPr/>
          <p:nvPr/>
        </p:nvSpPr>
        <p:spPr>
          <a:xfrm rot="5400000">
            <a:off x="4399877" y="3126543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375043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867400" y="4131430"/>
            <a:ext cx="11430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4131429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8419" y="383594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1300" y="385443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81000"/>
            <a:ext cx="8534400" cy="2438400"/>
          </a:xfrm>
          <a:prstGeom prst="wedgeRoundRectCallout">
            <a:avLst>
              <a:gd name="adj1" fmla="val -503"/>
              <a:gd name="adj2" fmla="val 817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adds functionality to another output stream, namely the ability to print representations of various data values conveniently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Unlike </a:t>
            </a:r>
            <a:r>
              <a:rPr lang="en-US" sz="1000" dirty="0"/>
              <a:t>other output streams, a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never throws an IOException; instead, exceptional situations merely set an internal flag that can be tested via the checkError method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Optionally, a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can be created so as to flush automatically; this means that the flush method is automatically invoked after a byte array is written, one of the println methods is invoked, or a newline character or byte ('\n') is written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Java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class (</a:t>
            </a:r>
            <a:r>
              <a:rPr lang="en-US" sz="1000" b="1" dirty="0">
                <a:solidFill>
                  <a:srgbClr val="7030A0"/>
                </a:solidFill>
              </a:rPr>
              <a:t>java.io.PrintStream</a:t>
            </a:r>
            <a:r>
              <a:rPr lang="en-US" sz="1000" dirty="0"/>
              <a:t>) enables you to write formatted data to an </a:t>
            </a:r>
            <a:r>
              <a:rPr lang="en-US" sz="1000" dirty="0" smtClean="0"/>
              <a:t>underlying OutputStream</a:t>
            </a:r>
            <a:r>
              <a:rPr lang="en-US" sz="1000" dirty="0"/>
              <a:t>. The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class can format primitive types like int, long etc. formatted as text, rather than as their byte values. That is why it is called a </a:t>
            </a:r>
            <a:r>
              <a:rPr lang="en-US" sz="1000" b="1" i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, because it formats the primitive values as text - like they would look when printed to the screen (or printed to paper</a:t>
            </a:r>
            <a:r>
              <a:rPr lang="en-US" sz="10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Java </a:t>
            </a:r>
            <a:r>
              <a:rPr lang="en-US" sz="1000" b="1" dirty="0">
                <a:solidFill>
                  <a:srgbClr val="7030A0"/>
                </a:solidFill>
              </a:rPr>
              <a:t>PrintStream</a:t>
            </a:r>
            <a:r>
              <a:rPr lang="en-US" sz="1000" dirty="0"/>
              <a:t> class contains the powerful </a:t>
            </a:r>
            <a:r>
              <a:rPr lang="en-US" sz="1000" dirty="0"/>
              <a:t>format()</a:t>
            </a:r>
            <a:r>
              <a:rPr lang="en-US" sz="1000" dirty="0"/>
              <a:t> and </a:t>
            </a:r>
            <a:r>
              <a:rPr lang="en-US" sz="1000" dirty="0"/>
              <a:t>printf</a:t>
            </a:r>
            <a:r>
              <a:rPr lang="en-US" sz="1000" dirty="0"/>
              <a:t>()</a:t>
            </a:r>
            <a:r>
              <a:rPr lang="en-US" sz="1000" dirty="0"/>
              <a:t> methods (they do exactly the same, but the name "</a:t>
            </a:r>
            <a:r>
              <a:rPr lang="en-US" sz="1000" dirty="0"/>
              <a:t>printf</a:t>
            </a:r>
            <a:r>
              <a:rPr lang="en-US" sz="1000" dirty="0"/>
              <a:t>" is more familiar to C-programmers). These methods allow you to mix text and data in very advanced ways, using a formatting string.</a:t>
            </a:r>
            <a:endParaRPr lang="en-US" sz="10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45303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517917" y="3476250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OutputStream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2900" y="3558948"/>
            <a:ext cx="92980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PrintStream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6532404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266825"/>
            <a:ext cx="4010025" cy="2495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55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4350"/>
            <a:ext cx="7192963" cy="4000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620000" cy="45457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467600" cy="44744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745"/>
            <a:ext cx="7526337" cy="448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https://docs.oracle.com/javase/8/docs/api/index.html?java/io/PrintStream.html</a:t>
            </a:r>
          </a:p>
        </p:txBody>
      </p:sp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78236</TotalTime>
  <Words>46</Words>
  <Application>Microsoft Office PowerPoint</Application>
  <PresentationFormat>Custom</PresentationFormat>
  <Paragraphs>34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7543</cp:revision>
  <dcterms:created xsi:type="dcterms:W3CDTF">2006-08-16T00:00:00Z</dcterms:created>
  <dcterms:modified xsi:type="dcterms:W3CDTF">2016-07-08T08:17:14Z</dcterms:modified>
</cp:coreProperties>
</file>