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</a:t>
            </a:r>
            <a:r>
              <a:rPr lang="en-US" sz="1200" dirty="0" smtClean="0"/>
              <a:t>valueOf Method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609600"/>
            <a:ext cx="8448675" cy="39385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73507</TotalTime>
  <Words>4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6600</cp:revision>
  <dcterms:created xsi:type="dcterms:W3CDTF">2006-08-16T00:00:00Z</dcterms:created>
  <dcterms:modified xsi:type="dcterms:W3CDTF">2016-02-10T06:56:20Z</dcterms:modified>
</cp:coreProperties>
</file>